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99"/>
    <a:srgbClr val="99CCFF"/>
    <a:srgbClr val="FF9966"/>
    <a:srgbClr val="FF3399"/>
    <a:srgbClr val="FFCC99"/>
    <a:srgbClr val="0000FF"/>
    <a:srgbClr val="CC6600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グループ化 186"/>
          <p:cNvGrpSpPr/>
          <p:nvPr/>
        </p:nvGrpSpPr>
        <p:grpSpPr>
          <a:xfrm>
            <a:off x="4277925" y="883027"/>
            <a:ext cx="1327488" cy="1524456"/>
            <a:chOff x="743499" y="3134097"/>
            <a:chExt cx="1141470" cy="1310837"/>
          </a:xfrm>
        </p:grpSpPr>
        <p:sp>
          <p:nvSpPr>
            <p:cNvPr id="188" name="円/楕円 187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アーチ 188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2403734" y="885016"/>
            <a:ext cx="1327488" cy="1524456"/>
            <a:chOff x="743499" y="3134097"/>
            <a:chExt cx="1141470" cy="1310837"/>
          </a:xfrm>
        </p:grpSpPr>
        <p:sp>
          <p:nvSpPr>
            <p:cNvPr id="193" name="円/楕円 192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アーチ 193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8058345" y="885016"/>
            <a:ext cx="1327488" cy="1524456"/>
            <a:chOff x="743499" y="3134097"/>
            <a:chExt cx="1141470" cy="1310837"/>
          </a:xfrm>
        </p:grpSpPr>
        <p:sp>
          <p:nvSpPr>
            <p:cNvPr id="198" name="円/楕円 197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70AD47">
                    <a:lumMod val="50000"/>
                  </a:srgbClr>
                </a:gs>
                <a:gs pos="100000">
                  <a:srgbClr val="92D05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アーチ 198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70AD47">
                    <a:lumMod val="50000"/>
                  </a:srgbClr>
                </a:gs>
                <a:gs pos="100000">
                  <a:srgbClr val="92D050"/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2" name="グループ化 201"/>
          <p:cNvGrpSpPr/>
          <p:nvPr/>
        </p:nvGrpSpPr>
        <p:grpSpPr>
          <a:xfrm>
            <a:off x="6168135" y="885016"/>
            <a:ext cx="1327488" cy="1524456"/>
            <a:chOff x="743499" y="3134097"/>
            <a:chExt cx="1141470" cy="1310837"/>
          </a:xfrm>
        </p:grpSpPr>
        <p:sp>
          <p:nvSpPr>
            <p:cNvPr id="203" name="円/楕円 202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4472C4">
                    <a:lumMod val="50000"/>
                  </a:srgbClr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アーチ 203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4472C4">
                    <a:lumMod val="50000"/>
                  </a:srgbClr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562762" y="863022"/>
            <a:ext cx="1327488" cy="1524456"/>
            <a:chOff x="743499" y="3134097"/>
            <a:chExt cx="1141470" cy="1310837"/>
          </a:xfrm>
        </p:grpSpPr>
        <p:sp>
          <p:nvSpPr>
            <p:cNvPr id="208" name="円/楕円 207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アーチ 208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6" name="グループ化 345"/>
          <p:cNvGrpSpPr/>
          <p:nvPr/>
        </p:nvGrpSpPr>
        <p:grpSpPr>
          <a:xfrm>
            <a:off x="2257611" y="5069907"/>
            <a:ext cx="1645398" cy="1249916"/>
            <a:chOff x="4706550" y="2632111"/>
            <a:chExt cx="710794" cy="539950"/>
          </a:xfrm>
        </p:grpSpPr>
        <p:sp>
          <p:nvSpPr>
            <p:cNvPr id="347" name="正方形/長方形 346"/>
            <p:cNvSpPr/>
            <p:nvPr/>
          </p:nvSpPr>
          <p:spPr>
            <a:xfrm>
              <a:off x="4855369" y="2980928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061947" y="2980928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9" name="フリーフォーム 348"/>
            <p:cNvSpPr/>
            <p:nvPr/>
          </p:nvSpPr>
          <p:spPr>
            <a:xfrm>
              <a:off x="4823052" y="3076576"/>
              <a:ext cx="135607" cy="95485"/>
            </a:xfrm>
            <a:custGeom>
              <a:avLst/>
              <a:gdLst>
                <a:gd name="connsiteX0" fmla="*/ 0 w 135607"/>
                <a:gd name="connsiteY0" fmla="*/ 0 h 95485"/>
                <a:gd name="connsiteX1" fmla="*/ 135607 w 135607"/>
                <a:gd name="connsiteY1" fmla="*/ 0 h 95485"/>
                <a:gd name="connsiteX2" fmla="*/ 135607 w 135607"/>
                <a:gd name="connsiteY2" fmla="*/ 95485 h 95485"/>
                <a:gd name="connsiteX3" fmla="*/ 19177 w 135607"/>
                <a:gd name="connsiteY3" fmla="*/ 95485 h 95485"/>
                <a:gd name="connsiteX4" fmla="*/ 0 w 135607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607" h="95485">
                  <a:moveTo>
                    <a:pt x="0" y="0"/>
                  </a:moveTo>
                  <a:lnTo>
                    <a:pt x="135607" y="0"/>
                  </a:lnTo>
                  <a:lnTo>
                    <a:pt x="135607" y="95485"/>
                  </a:lnTo>
                  <a:lnTo>
                    <a:pt x="19177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フリーフォーム 349"/>
            <p:cNvSpPr/>
            <p:nvPr/>
          </p:nvSpPr>
          <p:spPr>
            <a:xfrm>
              <a:off x="5165236" y="3076576"/>
              <a:ext cx="135596" cy="95485"/>
            </a:xfrm>
            <a:custGeom>
              <a:avLst/>
              <a:gdLst>
                <a:gd name="connsiteX0" fmla="*/ 0 w 135596"/>
                <a:gd name="connsiteY0" fmla="*/ 0 h 95485"/>
                <a:gd name="connsiteX1" fmla="*/ 135596 w 135596"/>
                <a:gd name="connsiteY1" fmla="*/ 0 h 95485"/>
                <a:gd name="connsiteX2" fmla="*/ 116420 w 135596"/>
                <a:gd name="connsiteY2" fmla="*/ 95485 h 95485"/>
                <a:gd name="connsiteX3" fmla="*/ 0 w 135596"/>
                <a:gd name="connsiteY3" fmla="*/ 95485 h 95485"/>
                <a:gd name="connsiteX4" fmla="*/ 0 w 135596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96" h="95485">
                  <a:moveTo>
                    <a:pt x="0" y="0"/>
                  </a:moveTo>
                  <a:lnTo>
                    <a:pt x="135596" y="0"/>
                  </a:lnTo>
                  <a:lnTo>
                    <a:pt x="116420" y="95485"/>
                  </a:lnTo>
                  <a:lnTo>
                    <a:pt x="0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フリーフォーム 350"/>
            <p:cNvSpPr/>
            <p:nvPr/>
          </p:nvSpPr>
          <p:spPr>
            <a:xfrm>
              <a:off x="4958658" y="3076576"/>
              <a:ext cx="206578" cy="95485"/>
            </a:xfrm>
            <a:custGeom>
              <a:avLst/>
              <a:gdLst>
                <a:gd name="connsiteX0" fmla="*/ 0 w 206578"/>
                <a:gd name="connsiteY0" fmla="*/ 0 h 95485"/>
                <a:gd name="connsiteX1" fmla="*/ 206578 w 206578"/>
                <a:gd name="connsiteY1" fmla="*/ 0 h 95485"/>
                <a:gd name="connsiteX2" fmla="*/ 206578 w 206578"/>
                <a:gd name="connsiteY2" fmla="*/ 95485 h 95485"/>
                <a:gd name="connsiteX3" fmla="*/ 0 w 206578"/>
                <a:gd name="connsiteY3" fmla="*/ 95485 h 95485"/>
                <a:gd name="connsiteX4" fmla="*/ 0 w 206578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95485">
                  <a:moveTo>
                    <a:pt x="0" y="0"/>
                  </a:moveTo>
                  <a:lnTo>
                    <a:pt x="206578" y="0"/>
                  </a:lnTo>
                  <a:lnTo>
                    <a:pt x="206578" y="95485"/>
                  </a:lnTo>
                  <a:lnTo>
                    <a:pt x="0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4855369" y="2789715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5061947" y="2789715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フリーフォーム 353"/>
            <p:cNvSpPr/>
            <p:nvPr/>
          </p:nvSpPr>
          <p:spPr>
            <a:xfrm>
              <a:off x="4784634" y="2885281"/>
              <a:ext cx="174024" cy="95486"/>
            </a:xfrm>
            <a:custGeom>
              <a:avLst/>
              <a:gdLst>
                <a:gd name="connsiteX0" fmla="*/ 0 w 174024"/>
                <a:gd name="connsiteY0" fmla="*/ 0 h 95486"/>
                <a:gd name="connsiteX1" fmla="*/ 174024 w 174024"/>
                <a:gd name="connsiteY1" fmla="*/ 0 h 95486"/>
                <a:gd name="connsiteX2" fmla="*/ 174024 w 174024"/>
                <a:gd name="connsiteY2" fmla="*/ 95486 h 95486"/>
                <a:gd name="connsiteX3" fmla="*/ 19176 w 174024"/>
                <a:gd name="connsiteY3" fmla="*/ 95486 h 95486"/>
                <a:gd name="connsiteX4" fmla="*/ 0 w 174024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024" h="95486">
                  <a:moveTo>
                    <a:pt x="0" y="0"/>
                  </a:moveTo>
                  <a:lnTo>
                    <a:pt x="174024" y="0"/>
                  </a:lnTo>
                  <a:lnTo>
                    <a:pt x="174024" y="95486"/>
                  </a:lnTo>
                  <a:lnTo>
                    <a:pt x="19176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5" name="フリーフォーム 354"/>
            <p:cNvSpPr/>
            <p:nvPr/>
          </p:nvSpPr>
          <p:spPr>
            <a:xfrm>
              <a:off x="5165236" y="2885281"/>
              <a:ext cx="174014" cy="95486"/>
            </a:xfrm>
            <a:custGeom>
              <a:avLst/>
              <a:gdLst>
                <a:gd name="connsiteX0" fmla="*/ 0 w 174014"/>
                <a:gd name="connsiteY0" fmla="*/ 0 h 95486"/>
                <a:gd name="connsiteX1" fmla="*/ 174014 w 174014"/>
                <a:gd name="connsiteY1" fmla="*/ 0 h 95486"/>
                <a:gd name="connsiteX2" fmla="*/ 154837 w 174014"/>
                <a:gd name="connsiteY2" fmla="*/ 95486 h 95486"/>
                <a:gd name="connsiteX3" fmla="*/ 0 w 174014"/>
                <a:gd name="connsiteY3" fmla="*/ 95486 h 95486"/>
                <a:gd name="connsiteX4" fmla="*/ 0 w 174014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014" h="95486">
                  <a:moveTo>
                    <a:pt x="0" y="0"/>
                  </a:moveTo>
                  <a:lnTo>
                    <a:pt x="174014" y="0"/>
                  </a:lnTo>
                  <a:lnTo>
                    <a:pt x="154837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フリーフォーム 355"/>
            <p:cNvSpPr/>
            <p:nvPr/>
          </p:nvSpPr>
          <p:spPr>
            <a:xfrm>
              <a:off x="4958658" y="2885281"/>
              <a:ext cx="206578" cy="95486"/>
            </a:xfrm>
            <a:custGeom>
              <a:avLst/>
              <a:gdLst>
                <a:gd name="connsiteX0" fmla="*/ 0 w 206578"/>
                <a:gd name="connsiteY0" fmla="*/ 0 h 95486"/>
                <a:gd name="connsiteX1" fmla="*/ 206578 w 206578"/>
                <a:gd name="connsiteY1" fmla="*/ 0 h 95486"/>
                <a:gd name="connsiteX2" fmla="*/ 206578 w 206578"/>
                <a:gd name="connsiteY2" fmla="*/ 95486 h 95486"/>
                <a:gd name="connsiteX3" fmla="*/ 0 w 206578"/>
                <a:gd name="connsiteY3" fmla="*/ 95486 h 95486"/>
                <a:gd name="connsiteX4" fmla="*/ 0 w 206578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95486">
                  <a:moveTo>
                    <a:pt x="0" y="0"/>
                  </a:moveTo>
                  <a:lnTo>
                    <a:pt x="206578" y="0"/>
                  </a:lnTo>
                  <a:lnTo>
                    <a:pt x="206578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7" name="フリーフォーム 356"/>
            <p:cNvSpPr/>
            <p:nvPr/>
          </p:nvSpPr>
          <p:spPr>
            <a:xfrm>
              <a:off x="4958658" y="2749748"/>
              <a:ext cx="206578" cy="39807"/>
            </a:xfrm>
            <a:custGeom>
              <a:avLst/>
              <a:gdLst>
                <a:gd name="connsiteX0" fmla="*/ 0 w 206578"/>
                <a:gd name="connsiteY0" fmla="*/ 0 h 39807"/>
                <a:gd name="connsiteX1" fmla="*/ 206578 w 206578"/>
                <a:gd name="connsiteY1" fmla="*/ 0 h 39807"/>
                <a:gd name="connsiteX2" fmla="*/ 206578 w 206578"/>
                <a:gd name="connsiteY2" fmla="*/ 39807 h 39807"/>
                <a:gd name="connsiteX3" fmla="*/ 0 w 206578"/>
                <a:gd name="connsiteY3" fmla="*/ 39807 h 39807"/>
                <a:gd name="connsiteX4" fmla="*/ 0 w 206578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39807">
                  <a:moveTo>
                    <a:pt x="0" y="0"/>
                  </a:moveTo>
                  <a:lnTo>
                    <a:pt x="206578" y="0"/>
                  </a:lnTo>
                  <a:lnTo>
                    <a:pt x="206578" y="39807"/>
                  </a:lnTo>
                  <a:lnTo>
                    <a:pt x="0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フリーフォーム 357"/>
            <p:cNvSpPr/>
            <p:nvPr/>
          </p:nvSpPr>
          <p:spPr>
            <a:xfrm>
              <a:off x="4757414" y="2749748"/>
              <a:ext cx="201244" cy="39807"/>
            </a:xfrm>
            <a:custGeom>
              <a:avLst/>
              <a:gdLst>
                <a:gd name="connsiteX0" fmla="*/ 0 w 201244"/>
                <a:gd name="connsiteY0" fmla="*/ 0 h 39807"/>
                <a:gd name="connsiteX1" fmla="*/ 201244 w 201244"/>
                <a:gd name="connsiteY1" fmla="*/ 0 h 39807"/>
                <a:gd name="connsiteX2" fmla="*/ 201244 w 201244"/>
                <a:gd name="connsiteY2" fmla="*/ 39807 h 39807"/>
                <a:gd name="connsiteX3" fmla="*/ 7995 w 201244"/>
                <a:gd name="connsiteY3" fmla="*/ 39807 h 39807"/>
                <a:gd name="connsiteX4" fmla="*/ 0 w 201244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44" h="39807">
                  <a:moveTo>
                    <a:pt x="0" y="0"/>
                  </a:moveTo>
                  <a:lnTo>
                    <a:pt x="201244" y="0"/>
                  </a:lnTo>
                  <a:lnTo>
                    <a:pt x="201244" y="39807"/>
                  </a:lnTo>
                  <a:lnTo>
                    <a:pt x="7995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フリーフォーム 358"/>
            <p:cNvSpPr/>
            <p:nvPr/>
          </p:nvSpPr>
          <p:spPr>
            <a:xfrm>
              <a:off x="5165237" y="2749748"/>
              <a:ext cx="201233" cy="39807"/>
            </a:xfrm>
            <a:custGeom>
              <a:avLst/>
              <a:gdLst>
                <a:gd name="connsiteX0" fmla="*/ 0 w 201233"/>
                <a:gd name="connsiteY0" fmla="*/ 0 h 39807"/>
                <a:gd name="connsiteX1" fmla="*/ 201233 w 201233"/>
                <a:gd name="connsiteY1" fmla="*/ 0 h 39807"/>
                <a:gd name="connsiteX2" fmla="*/ 193239 w 201233"/>
                <a:gd name="connsiteY2" fmla="*/ 39807 h 39807"/>
                <a:gd name="connsiteX3" fmla="*/ 0 w 201233"/>
                <a:gd name="connsiteY3" fmla="*/ 39807 h 39807"/>
                <a:gd name="connsiteX4" fmla="*/ 0 w 201233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33" h="39807">
                  <a:moveTo>
                    <a:pt x="0" y="0"/>
                  </a:moveTo>
                  <a:lnTo>
                    <a:pt x="201233" y="0"/>
                  </a:lnTo>
                  <a:lnTo>
                    <a:pt x="193239" y="39807"/>
                  </a:lnTo>
                  <a:lnTo>
                    <a:pt x="0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0" name="角丸四角形 359"/>
            <p:cNvSpPr/>
            <p:nvPr/>
          </p:nvSpPr>
          <p:spPr>
            <a:xfrm>
              <a:off x="4706550" y="2632111"/>
              <a:ext cx="710794" cy="117475"/>
            </a:xfrm>
            <a:prstGeom prst="roundRect">
              <a:avLst>
                <a:gd name="adj" fmla="val 32108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フリーフォーム 360"/>
            <p:cNvSpPr/>
            <p:nvPr/>
          </p:nvSpPr>
          <p:spPr>
            <a:xfrm rot="10800000">
              <a:off x="4765425" y="2789634"/>
              <a:ext cx="89944" cy="95486"/>
            </a:xfrm>
            <a:custGeom>
              <a:avLst/>
              <a:gdLst>
                <a:gd name="connsiteX0" fmla="*/ 89944 w 89944"/>
                <a:gd name="connsiteY0" fmla="*/ 95486 h 95486"/>
                <a:gd name="connsiteX1" fmla="*/ 0 w 89944"/>
                <a:gd name="connsiteY1" fmla="*/ 95486 h 95486"/>
                <a:gd name="connsiteX2" fmla="*/ 0 w 89944"/>
                <a:gd name="connsiteY2" fmla="*/ 0 h 95486"/>
                <a:gd name="connsiteX3" fmla="*/ 70768 w 89944"/>
                <a:gd name="connsiteY3" fmla="*/ 0 h 95486"/>
                <a:gd name="connsiteX4" fmla="*/ 89944 w 89944"/>
                <a:gd name="connsiteY4" fmla="*/ 95486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944" h="95486">
                  <a:moveTo>
                    <a:pt x="89944" y="95486"/>
                  </a:moveTo>
                  <a:lnTo>
                    <a:pt x="0" y="95486"/>
                  </a:lnTo>
                  <a:lnTo>
                    <a:pt x="0" y="0"/>
                  </a:lnTo>
                  <a:lnTo>
                    <a:pt x="70768" y="0"/>
                  </a:lnTo>
                  <a:lnTo>
                    <a:pt x="89944" y="954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2" name="フリーフォーム 361"/>
            <p:cNvSpPr/>
            <p:nvPr/>
          </p:nvSpPr>
          <p:spPr>
            <a:xfrm rot="10800000">
              <a:off x="5268525" y="2789634"/>
              <a:ext cx="89934" cy="95486"/>
            </a:xfrm>
            <a:custGeom>
              <a:avLst/>
              <a:gdLst>
                <a:gd name="connsiteX0" fmla="*/ 89934 w 89934"/>
                <a:gd name="connsiteY0" fmla="*/ 95486 h 95486"/>
                <a:gd name="connsiteX1" fmla="*/ 0 w 89934"/>
                <a:gd name="connsiteY1" fmla="*/ 95486 h 95486"/>
                <a:gd name="connsiteX2" fmla="*/ 19177 w 89934"/>
                <a:gd name="connsiteY2" fmla="*/ 0 h 95486"/>
                <a:gd name="connsiteX3" fmla="*/ 89934 w 89934"/>
                <a:gd name="connsiteY3" fmla="*/ 0 h 95486"/>
                <a:gd name="connsiteX4" fmla="*/ 89934 w 89934"/>
                <a:gd name="connsiteY4" fmla="*/ 95486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934" h="95486">
                  <a:moveTo>
                    <a:pt x="89934" y="95486"/>
                  </a:moveTo>
                  <a:lnTo>
                    <a:pt x="0" y="95486"/>
                  </a:lnTo>
                  <a:lnTo>
                    <a:pt x="19177" y="0"/>
                  </a:lnTo>
                  <a:lnTo>
                    <a:pt x="89934" y="0"/>
                  </a:lnTo>
                  <a:lnTo>
                    <a:pt x="89934" y="954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3" name="フリーフォーム 362"/>
            <p:cNvSpPr/>
            <p:nvPr/>
          </p:nvSpPr>
          <p:spPr>
            <a:xfrm>
              <a:off x="4803843" y="2980928"/>
              <a:ext cx="51526" cy="95486"/>
            </a:xfrm>
            <a:custGeom>
              <a:avLst/>
              <a:gdLst>
                <a:gd name="connsiteX0" fmla="*/ 0 w 51526"/>
                <a:gd name="connsiteY0" fmla="*/ 0 h 95486"/>
                <a:gd name="connsiteX1" fmla="*/ 51526 w 51526"/>
                <a:gd name="connsiteY1" fmla="*/ 0 h 95486"/>
                <a:gd name="connsiteX2" fmla="*/ 51526 w 51526"/>
                <a:gd name="connsiteY2" fmla="*/ 95486 h 95486"/>
                <a:gd name="connsiteX3" fmla="*/ 19176 w 51526"/>
                <a:gd name="connsiteY3" fmla="*/ 95486 h 95486"/>
                <a:gd name="connsiteX4" fmla="*/ 0 w 51526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6" h="95486">
                  <a:moveTo>
                    <a:pt x="0" y="0"/>
                  </a:moveTo>
                  <a:lnTo>
                    <a:pt x="51526" y="0"/>
                  </a:lnTo>
                  <a:lnTo>
                    <a:pt x="51526" y="95486"/>
                  </a:lnTo>
                  <a:lnTo>
                    <a:pt x="19176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フリーフォーム 363"/>
            <p:cNvSpPr/>
            <p:nvPr/>
          </p:nvSpPr>
          <p:spPr>
            <a:xfrm>
              <a:off x="5268525" y="2980928"/>
              <a:ext cx="51516" cy="95486"/>
            </a:xfrm>
            <a:custGeom>
              <a:avLst/>
              <a:gdLst>
                <a:gd name="connsiteX0" fmla="*/ 0 w 51516"/>
                <a:gd name="connsiteY0" fmla="*/ 0 h 95486"/>
                <a:gd name="connsiteX1" fmla="*/ 51516 w 51516"/>
                <a:gd name="connsiteY1" fmla="*/ 0 h 95486"/>
                <a:gd name="connsiteX2" fmla="*/ 32339 w 51516"/>
                <a:gd name="connsiteY2" fmla="*/ 95486 h 95486"/>
                <a:gd name="connsiteX3" fmla="*/ 0 w 51516"/>
                <a:gd name="connsiteY3" fmla="*/ 95486 h 95486"/>
                <a:gd name="connsiteX4" fmla="*/ 0 w 51516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16" h="95486">
                  <a:moveTo>
                    <a:pt x="0" y="0"/>
                  </a:moveTo>
                  <a:lnTo>
                    <a:pt x="51516" y="0"/>
                  </a:lnTo>
                  <a:lnTo>
                    <a:pt x="32339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501224" y="4914165"/>
            <a:ext cx="1445228" cy="1405658"/>
            <a:chOff x="587517" y="1066301"/>
            <a:chExt cx="1260140" cy="1225638"/>
          </a:xfrm>
        </p:grpSpPr>
        <p:sp>
          <p:nvSpPr>
            <p:cNvPr id="366" name="正方形/長方形 365"/>
            <p:cNvSpPr/>
            <p:nvPr/>
          </p:nvSpPr>
          <p:spPr bwMode="auto">
            <a:xfrm>
              <a:off x="680672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正方形/長方形 366"/>
            <p:cNvSpPr/>
            <p:nvPr/>
          </p:nvSpPr>
          <p:spPr bwMode="auto">
            <a:xfrm>
              <a:off x="947555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1214438" y="1482535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1481321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正方形/長方形 369"/>
            <p:cNvSpPr/>
            <p:nvPr/>
          </p:nvSpPr>
          <p:spPr bwMode="auto">
            <a:xfrm>
              <a:off x="814112" y="1617549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正方形/長方形 370"/>
            <p:cNvSpPr/>
            <p:nvPr/>
          </p:nvSpPr>
          <p:spPr bwMode="auto">
            <a:xfrm>
              <a:off x="1080995" y="1617549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正方形/長方形 371"/>
            <p:cNvSpPr/>
            <p:nvPr/>
          </p:nvSpPr>
          <p:spPr bwMode="auto">
            <a:xfrm>
              <a:off x="1347878" y="1617549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680672" y="1617549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正方形/長方形 373"/>
            <p:cNvSpPr/>
            <p:nvPr/>
          </p:nvSpPr>
          <p:spPr bwMode="auto">
            <a:xfrm>
              <a:off x="1614763" y="1617549"/>
              <a:ext cx="133441" cy="135014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正方形/長方形 374"/>
            <p:cNvSpPr/>
            <p:nvPr/>
          </p:nvSpPr>
          <p:spPr bwMode="auto">
            <a:xfrm>
              <a:off x="680672" y="1752563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正方形/長方形 375"/>
            <p:cNvSpPr/>
            <p:nvPr/>
          </p:nvSpPr>
          <p:spPr bwMode="auto">
            <a:xfrm>
              <a:off x="947555" y="1752563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正方形/長方形 376"/>
            <p:cNvSpPr/>
            <p:nvPr/>
          </p:nvSpPr>
          <p:spPr bwMode="auto">
            <a:xfrm>
              <a:off x="1214438" y="1752563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正方形/長方形 377"/>
            <p:cNvSpPr/>
            <p:nvPr/>
          </p:nvSpPr>
          <p:spPr bwMode="auto">
            <a:xfrm>
              <a:off x="1481321" y="1752563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正方形/長方形 378"/>
            <p:cNvSpPr/>
            <p:nvPr/>
          </p:nvSpPr>
          <p:spPr bwMode="auto">
            <a:xfrm>
              <a:off x="814112" y="1887577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正方形/長方形 379"/>
            <p:cNvSpPr/>
            <p:nvPr/>
          </p:nvSpPr>
          <p:spPr bwMode="auto">
            <a:xfrm>
              <a:off x="1080995" y="1887577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正方形/長方形 380"/>
            <p:cNvSpPr/>
            <p:nvPr/>
          </p:nvSpPr>
          <p:spPr bwMode="auto">
            <a:xfrm>
              <a:off x="1347878" y="1887577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正方形/長方形 381"/>
            <p:cNvSpPr/>
            <p:nvPr/>
          </p:nvSpPr>
          <p:spPr bwMode="auto">
            <a:xfrm>
              <a:off x="680672" y="1887577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正方形/長方形 382"/>
            <p:cNvSpPr/>
            <p:nvPr/>
          </p:nvSpPr>
          <p:spPr bwMode="auto">
            <a:xfrm>
              <a:off x="1614763" y="1887577"/>
              <a:ext cx="133441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正方形/長方形 383"/>
            <p:cNvSpPr/>
            <p:nvPr/>
          </p:nvSpPr>
          <p:spPr bwMode="auto">
            <a:xfrm>
              <a:off x="680672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正方形/長方形 384"/>
            <p:cNvSpPr/>
            <p:nvPr/>
          </p:nvSpPr>
          <p:spPr bwMode="auto">
            <a:xfrm>
              <a:off x="947555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6" name="正方形/長方形 385"/>
            <p:cNvSpPr/>
            <p:nvPr/>
          </p:nvSpPr>
          <p:spPr bwMode="auto">
            <a:xfrm>
              <a:off x="1214438" y="2021911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正方形/長方形 386"/>
            <p:cNvSpPr/>
            <p:nvPr/>
          </p:nvSpPr>
          <p:spPr bwMode="auto">
            <a:xfrm>
              <a:off x="1481321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正方形/長方形 387"/>
            <p:cNvSpPr/>
            <p:nvPr/>
          </p:nvSpPr>
          <p:spPr bwMode="auto">
            <a:xfrm>
              <a:off x="814112" y="215692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正方形/長方形 388"/>
            <p:cNvSpPr/>
            <p:nvPr/>
          </p:nvSpPr>
          <p:spPr bwMode="auto">
            <a:xfrm>
              <a:off x="1080995" y="2156925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正方形/長方形 389"/>
            <p:cNvSpPr/>
            <p:nvPr/>
          </p:nvSpPr>
          <p:spPr bwMode="auto">
            <a:xfrm>
              <a:off x="1347878" y="215692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正方形/長方形 390"/>
            <p:cNvSpPr/>
            <p:nvPr/>
          </p:nvSpPr>
          <p:spPr bwMode="auto">
            <a:xfrm>
              <a:off x="680672" y="2156925"/>
              <a:ext cx="133441" cy="135014"/>
            </a:xfrm>
            <a:prstGeom prst="rect">
              <a:avLst/>
            </a:prstGeom>
            <a:solidFill>
              <a:srgbClr val="FF9933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正方形/長方形 391"/>
            <p:cNvSpPr/>
            <p:nvPr/>
          </p:nvSpPr>
          <p:spPr bwMode="auto">
            <a:xfrm>
              <a:off x="1614763" y="2156925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正方形/長方形 392"/>
            <p:cNvSpPr/>
            <p:nvPr/>
          </p:nvSpPr>
          <p:spPr bwMode="auto">
            <a:xfrm>
              <a:off x="680672" y="1437529"/>
              <a:ext cx="1067532" cy="90010"/>
            </a:xfrm>
            <a:prstGeom prst="rect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4" name="角丸四角形 393"/>
            <p:cNvSpPr/>
            <p:nvPr/>
          </p:nvSpPr>
          <p:spPr bwMode="auto">
            <a:xfrm>
              <a:off x="587517" y="1066301"/>
              <a:ext cx="1260140" cy="427548"/>
            </a:xfrm>
            <a:prstGeom prst="roundRect">
              <a:avLst>
                <a:gd name="adj" fmla="val 6864"/>
              </a:avLst>
            </a:prstGeom>
            <a:solidFill>
              <a:sysClr val="window" lastClr="FFFFFF">
                <a:lumMod val="75000"/>
              </a:sys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8058345" y="4774833"/>
            <a:ext cx="1263329" cy="1536342"/>
            <a:chOff x="7473280" y="1475081"/>
            <a:chExt cx="1263329" cy="1536342"/>
          </a:xfrm>
        </p:grpSpPr>
        <p:sp>
          <p:nvSpPr>
            <p:cNvPr id="396" name="雲 395"/>
            <p:cNvSpPr/>
            <p:nvPr/>
          </p:nvSpPr>
          <p:spPr>
            <a:xfrm>
              <a:off x="7473280" y="1475081"/>
              <a:ext cx="1263329" cy="785552"/>
            </a:xfrm>
            <a:prstGeom prst="cloud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7" name="グループ化 396"/>
            <p:cNvGrpSpPr/>
            <p:nvPr/>
          </p:nvGrpSpPr>
          <p:grpSpPr>
            <a:xfrm>
              <a:off x="7617296" y="2161572"/>
              <a:ext cx="770800" cy="849851"/>
              <a:chOff x="7617296" y="2161573"/>
              <a:chExt cx="914400" cy="693420"/>
            </a:xfrm>
          </p:grpSpPr>
          <p:sp>
            <p:nvSpPr>
              <p:cNvPr id="398" name="正方形/長方形 397"/>
              <p:cNvSpPr/>
              <p:nvPr/>
            </p:nvSpPr>
            <p:spPr>
              <a:xfrm>
                <a:off x="7617296" y="21615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9" name="正方形/長方形 398"/>
              <p:cNvSpPr/>
              <p:nvPr/>
            </p:nvSpPr>
            <p:spPr>
              <a:xfrm>
                <a:off x="7845896" y="216157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正方形/長方形 399"/>
              <p:cNvSpPr/>
              <p:nvPr/>
            </p:nvSpPr>
            <p:spPr>
              <a:xfrm>
                <a:off x="8074496" y="216157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8303096" y="21615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7617296" y="2260633"/>
                <a:ext cx="117158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7734454" y="22606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7963054" y="226063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8191654" y="22606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8414538" y="226063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7617296" y="235969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7845896" y="235969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8074496" y="235969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8303096" y="235969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7617296" y="2458753"/>
                <a:ext cx="117158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7734454" y="245875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7963054" y="245875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8191654" y="245875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8414538" y="245875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76172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7845896" y="255781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80744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83030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7617296" y="2656873"/>
                <a:ext cx="117158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7734454" y="265687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7963054" y="26568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8191654" y="265687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8414538" y="265687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7617296" y="275593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7845896" y="27559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8074496" y="275593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8303096" y="275593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29" name="グループ化 428"/>
          <p:cNvGrpSpPr/>
          <p:nvPr/>
        </p:nvGrpSpPr>
        <p:grpSpPr>
          <a:xfrm>
            <a:off x="4193343" y="4926838"/>
            <a:ext cx="1569747" cy="1388441"/>
            <a:chOff x="2069231" y="1960694"/>
            <a:chExt cx="1011079" cy="894299"/>
          </a:xfrm>
        </p:grpSpPr>
        <p:sp>
          <p:nvSpPr>
            <p:cNvPr id="430" name="正方形/長方形 429"/>
            <p:cNvSpPr/>
            <p:nvPr/>
          </p:nvSpPr>
          <p:spPr>
            <a:xfrm>
              <a:off x="2124952" y="21615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2353552" y="216157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2582152" y="216157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2810752" y="21615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124952" y="2260633"/>
              <a:ext cx="117158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2242110" y="22606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2470710" y="226063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2699310" y="22606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2922194" y="226063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2124952" y="235969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2353552" y="235969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2582152" y="235969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2810752" y="235969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2124952" y="2458753"/>
              <a:ext cx="117158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2242110" y="245875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2470710" y="245875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2699310" y="245875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2922194" y="245875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21249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2353552" y="255781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25821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28107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2124952" y="2656873"/>
              <a:ext cx="117158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2242110" y="265687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2470710" y="26568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2699310" y="265687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2922194" y="265687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2124952" y="275593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2353552" y="27559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2582152" y="275593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2810752" y="275593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1" name="角丸四角形 460"/>
            <p:cNvSpPr/>
            <p:nvPr/>
          </p:nvSpPr>
          <p:spPr>
            <a:xfrm>
              <a:off x="2129076" y="2144408"/>
              <a:ext cx="910276" cy="80247"/>
            </a:xfrm>
            <a:prstGeom prst="roundRect">
              <a:avLst>
                <a:gd name="adj" fmla="val 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角丸四角形 461"/>
            <p:cNvSpPr/>
            <p:nvPr/>
          </p:nvSpPr>
          <p:spPr>
            <a:xfrm>
              <a:off x="2069231" y="1960694"/>
              <a:ext cx="1011079" cy="223837"/>
            </a:xfrm>
            <a:prstGeom prst="round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63" name="グループ化 462"/>
          <p:cNvGrpSpPr/>
          <p:nvPr/>
        </p:nvGrpSpPr>
        <p:grpSpPr>
          <a:xfrm>
            <a:off x="6295994" y="4740492"/>
            <a:ext cx="1263329" cy="1579331"/>
            <a:chOff x="5915008" y="1432091"/>
            <a:chExt cx="1263329" cy="1579331"/>
          </a:xfrm>
        </p:grpSpPr>
        <p:sp>
          <p:nvSpPr>
            <p:cNvPr id="464" name="雲 463"/>
            <p:cNvSpPr/>
            <p:nvPr/>
          </p:nvSpPr>
          <p:spPr>
            <a:xfrm>
              <a:off x="5915008" y="1432091"/>
              <a:ext cx="1263329" cy="785552"/>
            </a:xfrm>
            <a:prstGeom prst="cloud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65" name="グループ化 464"/>
            <p:cNvGrpSpPr/>
            <p:nvPr/>
          </p:nvGrpSpPr>
          <p:grpSpPr>
            <a:xfrm>
              <a:off x="5926848" y="2113577"/>
              <a:ext cx="1000811" cy="897845"/>
              <a:chOff x="680672" y="1482535"/>
              <a:chExt cx="1067532" cy="809404"/>
            </a:xfrm>
          </p:grpSpPr>
          <p:sp>
            <p:nvSpPr>
              <p:cNvPr id="466" name="正方形/長方形 465"/>
              <p:cNvSpPr/>
              <p:nvPr/>
            </p:nvSpPr>
            <p:spPr bwMode="auto">
              <a:xfrm>
                <a:off x="680672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 bwMode="auto">
              <a:xfrm>
                <a:off x="947555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 bwMode="auto">
              <a:xfrm>
                <a:off x="1214438" y="1482535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 bwMode="auto">
              <a:xfrm>
                <a:off x="1481321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 bwMode="auto">
              <a:xfrm>
                <a:off x="814112" y="1617549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正方形/長方形 470"/>
              <p:cNvSpPr/>
              <p:nvPr/>
            </p:nvSpPr>
            <p:spPr bwMode="auto">
              <a:xfrm>
                <a:off x="1080995" y="1617549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 bwMode="auto">
              <a:xfrm>
                <a:off x="1347878" y="1617549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 bwMode="auto">
              <a:xfrm>
                <a:off x="680672" y="1617549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 bwMode="auto">
              <a:xfrm>
                <a:off x="1614763" y="1617549"/>
                <a:ext cx="133441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 bwMode="auto">
              <a:xfrm>
                <a:off x="680672" y="1752563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 bwMode="auto">
              <a:xfrm>
                <a:off x="947555" y="1752563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 bwMode="auto">
              <a:xfrm>
                <a:off x="1214438" y="1752563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正方形/長方形 477"/>
              <p:cNvSpPr/>
              <p:nvPr/>
            </p:nvSpPr>
            <p:spPr bwMode="auto">
              <a:xfrm>
                <a:off x="1481321" y="1752563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正方形/長方形 478"/>
              <p:cNvSpPr/>
              <p:nvPr/>
            </p:nvSpPr>
            <p:spPr bwMode="auto">
              <a:xfrm>
                <a:off x="814112" y="1887577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正方形/長方形 479"/>
              <p:cNvSpPr/>
              <p:nvPr/>
            </p:nvSpPr>
            <p:spPr bwMode="auto">
              <a:xfrm>
                <a:off x="1080995" y="1887577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 bwMode="auto">
              <a:xfrm>
                <a:off x="1347878" y="1887577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正方形/長方形 481"/>
              <p:cNvSpPr/>
              <p:nvPr/>
            </p:nvSpPr>
            <p:spPr bwMode="auto">
              <a:xfrm>
                <a:off x="680672" y="1887577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 bwMode="auto">
              <a:xfrm>
                <a:off x="1614763" y="1887577"/>
                <a:ext cx="133441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正方形/長方形 483"/>
              <p:cNvSpPr/>
              <p:nvPr/>
            </p:nvSpPr>
            <p:spPr bwMode="auto">
              <a:xfrm>
                <a:off x="680672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正方形/長方形 484"/>
              <p:cNvSpPr/>
              <p:nvPr/>
            </p:nvSpPr>
            <p:spPr bwMode="auto">
              <a:xfrm>
                <a:off x="947555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 bwMode="auto">
              <a:xfrm>
                <a:off x="1214438" y="2021911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正方形/長方形 486"/>
              <p:cNvSpPr/>
              <p:nvPr/>
            </p:nvSpPr>
            <p:spPr bwMode="auto">
              <a:xfrm>
                <a:off x="1481321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正方形/長方形 487"/>
              <p:cNvSpPr/>
              <p:nvPr/>
            </p:nvSpPr>
            <p:spPr bwMode="auto">
              <a:xfrm>
                <a:off x="814112" y="215692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9" name="正方形/長方形 488"/>
              <p:cNvSpPr/>
              <p:nvPr/>
            </p:nvSpPr>
            <p:spPr bwMode="auto">
              <a:xfrm>
                <a:off x="1080995" y="2156925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 bwMode="auto">
              <a:xfrm>
                <a:off x="1347878" y="215692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 bwMode="auto">
              <a:xfrm>
                <a:off x="680672" y="2156925"/>
                <a:ext cx="133441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 bwMode="auto">
              <a:xfrm>
                <a:off x="1614763" y="2156925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31" name="グループ化 530"/>
          <p:cNvGrpSpPr/>
          <p:nvPr/>
        </p:nvGrpSpPr>
        <p:grpSpPr>
          <a:xfrm>
            <a:off x="4674262" y="2747161"/>
            <a:ext cx="592146" cy="1671263"/>
            <a:chOff x="4084826" y="3220328"/>
            <a:chExt cx="424498" cy="1198096"/>
          </a:xfrm>
        </p:grpSpPr>
        <p:sp>
          <p:nvSpPr>
            <p:cNvPr id="532" name="フリーフォーム 531"/>
            <p:cNvSpPr/>
            <p:nvPr/>
          </p:nvSpPr>
          <p:spPr>
            <a:xfrm>
              <a:off x="4084827" y="3220328"/>
              <a:ext cx="424497" cy="1198096"/>
            </a:xfrm>
            <a:custGeom>
              <a:avLst/>
              <a:gdLst>
                <a:gd name="connsiteX0" fmla="*/ 211283 w 424497"/>
                <a:gd name="connsiteY0" fmla="*/ 2 h 1198096"/>
                <a:gd name="connsiteX1" fmla="*/ 382313 w 424497"/>
                <a:gd name="connsiteY1" fmla="*/ 85268 h 1198096"/>
                <a:gd name="connsiteX2" fmla="*/ 386379 w 424497"/>
                <a:gd name="connsiteY2" fmla="*/ 333623 h 1198096"/>
                <a:gd name="connsiteX3" fmla="*/ 287417 w 424497"/>
                <a:gd name="connsiteY3" fmla="*/ 264651 h 1198096"/>
                <a:gd name="connsiteX4" fmla="*/ 285662 w 424497"/>
                <a:gd name="connsiteY4" fmla="*/ 157442 h 1198096"/>
                <a:gd name="connsiteX5" fmla="*/ 183366 w 424497"/>
                <a:gd name="connsiteY5" fmla="*/ 125311 h 1198096"/>
                <a:gd name="connsiteX6" fmla="*/ 125162 w 424497"/>
                <a:gd name="connsiteY6" fmla="*/ 183774 h 1198096"/>
                <a:gd name="connsiteX7" fmla="*/ 120929 w 424497"/>
                <a:gd name="connsiteY7" fmla="*/ 210358 h 1198096"/>
                <a:gd name="connsiteX8" fmla="*/ 122079 w 424497"/>
                <a:gd name="connsiteY8" fmla="*/ 210358 h 1198096"/>
                <a:gd name="connsiteX9" fmla="*/ 122079 w 424497"/>
                <a:gd name="connsiteY9" fmla="*/ 413580 h 1198096"/>
                <a:gd name="connsiteX10" fmla="*/ 122079 w 424497"/>
                <a:gd name="connsiteY10" fmla="*/ 1015221 h 1198096"/>
                <a:gd name="connsiteX11" fmla="*/ 122079 w 424497"/>
                <a:gd name="connsiteY11" fmla="*/ 1177749 h 1198096"/>
                <a:gd name="connsiteX12" fmla="*/ 101732 w 424497"/>
                <a:gd name="connsiteY12" fmla="*/ 1198096 h 1198096"/>
                <a:gd name="connsiteX13" fmla="*/ 20347 w 424497"/>
                <a:gd name="connsiteY13" fmla="*/ 1198096 h 1198096"/>
                <a:gd name="connsiteX14" fmla="*/ 0 w 424497"/>
                <a:gd name="connsiteY14" fmla="*/ 1177749 h 1198096"/>
                <a:gd name="connsiteX15" fmla="*/ 0 w 424497"/>
                <a:gd name="connsiteY15" fmla="*/ 1015221 h 1198096"/>
                <a:gd name="connsiteX16" fmla="*/ 0 w 424497"/>
                <a:gd name="connsiteY16" fmla="*/ 413580 h 1198096"/>
                <a:gd name="connsiteX17" fmla="*/ 0 w 424497"/>
                <a:gd name="connsiteY17" fmla="*/ 212263 h 1198096"/>
                <a:gd name="connsiteX18" fmla="*/ 0 w 424497"/>
                <a:gd name="connsiteY18" fmla="*/ 210358 h 1198096"/>
                <a:gd name="connsiteX19" fmla="*/ 304 w 424497"/>
                <a:gd name="connsiteY19" fmla="*/ 210358 h 1198096"/>
                <a:gd name="connsiteX20" fmla="*/ 10506 w 424497"/>
                <a:gd name="connsiteY20" fmla="*/ 146267 h 1198096"/>
                <a:gd name="connsiteX21" fmla="*/ 145340 w 424497"/>
                <a:gd name="connsiteY21" fmla="*/ 10836 h 1198096"/>
                <a:gd name="connsiteX22" fmla="*/ 211283 w 424497"/>
                <a:gd name="connsiteY22" fmla="*/ 2 h 119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4497" h="1198096">
                  <a:moveTo>
                    <a:pt x="211283" y="2"/>
                  </a:moveTo>
                  <a:cubicBezTo>
                    <a:pt x="277312" y="-289"/>
                    <a:pt x="341280" y="30319"/>
                    <a:pt x="382313" y="85268"/>
                  </a:cubicBezTo>
                  <a:cubicBezTo>
                    <a:pt x="437024" y="158534"/>
                    <a:pt x="438663" y="258605"/>
                    <a:pt x="386379" y="333623"/>
                  </a:cubicBezTo>
                  <a:lnTo>
                    <a:pt x="287417" y="264651"/>
                  </a:lnTo>
                  <a:cubicBezTo>
                    <a:pt x="309987" y="232267"/>
                    <a:pt x="309279" y="189069"/>
                    <a:pt x="285662" y="157442"/>
                  </a:cubicBezTo>
                  <a:cubicBezTo>
                    <a:pt x="262044" y="125815"/>
                    <a:pt x="220826" y="112868"/>
                    <a:pt x="183366" y="125311"/>
                  </a:cubicBezTo>
                  <a:cubicBezTo>
                    <a:pt x="155271" y="134643"/>
                    <a:pt x="134028" y="156684"/>
                    <a:pt x="125162" y="183774"/>
                  </a:cubicBezTo>
                  <a:lnTo>
                    <a:pt x="120929" y="210358"/>
                  </a:lnTo>
                  <a:lnTo>
                    <a:pt x="122079" y="210358"/>
                  </a:lnTo>
                  <a:lnTo>
                    <a:pt x="122079" y="413580"/>
                  </a:lnTo>
                  <a:lnTo>
                    <a:pt x="122079" y="1015221"/>
                  </a:lnTo>
                  <a:lnTo>
                    <a:pt x="122079" y="1177749"/>
                  </a:lnTo>
                  <a:cubicBezTo>
                    <a:pt x="122079" y="1188986"/>
                    <a:pt x="112969" y="1198096"/>
                    <a:pt x="101732" y="1198096"/>
                  </a:cubicBezTo>
                  <a:lnTo>
                    <a:pt x="20347" y="1198096"/>
                  </a:lnTo>
                  <a:cubicBezTo>
                    <a:pt x="9110" y="1198096"/>
                    <a:pt x="0" y="1188986"/>
                    <a:pt x="0" y="1177749"/>
                  </a:cubicBezTo>
                  <a:lnTo>
                    <a:pt x="0" y="1015221"/>
                  </a:lnTo>
                  <a:lnTo>
                    <a:pt x="0" y="413580"/>
                  </a:lnTo>
                  <a:lnTo>
                    <a:pt x="0" y="212263"/>
                  </a:lnTo>
                  <a:lnTo>
                    <a:pt x="0" y="210358"/>
                  </a:lnTo>
                  <a:lnTo>
                    <a:pt x="304" y="210358"/>
                  </a:lnTo>
                  <a:lnTo>
                    <a:pt x="10506" y="146267"/>
                  </a:lnTo>
                  <a:cubicBezTo>
                    <a:pt x="31045" y="83513"/>
                    <a:pt x="80257" y="32455"/>
                    <a:pt x="145340" y="10836"/>
                  </a:cubicBezTo>
                  <a:cubicBezTo>
                    <a:pt x="167035" y="3630"/>
                    <a:pt x="189273" y="100"/>
                    <a:pt x="211283" y="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3" name="平行四辺形 532"/>
            <p:cNvSpPr/>
            <p:nvPr/>
          </p:nvSpPr>
          <p:spPr>
            <a:xfrm rot="5400000">
              <a:off x="4088715" y="3438705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4" name="平行四辺形 533"/>
            <p:cNvSpPr/>
            <p:nvPr/>
          </p:nvSpPr>
          <p:spPr>
            <a:xfrm rot="5400000">
              <a:off x="4088715" y="3598250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5" name="平行四辺形 534"/>
            <p:cNvSpPr/>
            <p:nvPr/>
          </p:nvSpPr>
          <p:spPr>
            <a:xfrm rot="5400000">
              <a:off x="4088715" y="3762556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6" name="平行四辺形 535"/>
            <p:cNvSpPr/>
            <p:nvPr/>
          </p:nvSpPr>
          <p:spPr>
            <a:xfrm rot="5400000">
              <a:off x="4088715" y="3922101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7" name="平行四辺形 536"/>
            <p:cNvSpPr/>
            <p:nvPr/>
          </p:nvSpPr>
          <p:spPr>
            <a:xfrm rot="5400000">
              <a:off x="4088715" y="4079263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8" name="平行四辺形 537"/>
            <p:cNvSpPr/>
            <p:nvPr/>
          </p:nvSpPr>
          <p:spPr>
            <a:xfrm rot="5400000">
              <a:off x="4088715" y="4238808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39" name="グループ化 538"/>
          <p:cNvGrpSpPr/>
          <p:nvPr/>
        </p:nvGrpSpPr>
        <p:grpSpPr>
          <a:xfrm>
            <a:off x="944804" y="2781638"/>
            <a:ext cx="702189" cy="1617524"/>
            <a:chOff x="2576736" y="3239590"/>
            <a:chExt cx="503386" cy="1159572"/>
          </a:xfrm>
        </p:grpSpPr>
        <p:sp>
          <p:nvSpPr>
            <p:cNvPr id="540" name="角丸四角形 45"/>
            <p:cNvSpPr/>
            <p:nvPr/>
          </p:nvSpPr>
          <p:spPr>
            <a:xfrm>
              <a:off x="2576736" y="3239590"/>
              <a:ext cx="503386" cy="1159572"/>
            </a:xfrm>
            <a:custGeom>
              <a:avLst/>
              <a:gdLst/>
              <a:ahLst/>
              <a:cxnLst/>
              <a:rect l="l" t="t" r="r" b="b"/>
              <a:pathLst>
                <a:path w="503386" h="1159572">
                  <a:moveTo>
                    <a:pt x="279363" y="1524"/>
                  </a:moveTo>
                  <a:cubicBezTo>
                    <a:pt x="325518" y="6624"/>
                    <a:pt x="370263" y="24475"/>
                    <a:pt x="408097" y="54469"/>
                  </a:cubicBezTo>
                  <a:cubicBezTo>
                    <a:pt x="474842" y="107384"/>
                    <a:pt x="509697" y="189865"/>
                    <a:pt x="502385" y="273243"/>
                  </a:cubicBezTo>
                  <a:cubicBezTo>
                    <a:pt x="503320" y="274838"/>
                    <a:pt x="503386" y="276513"/>
                    <a:pt x="503386" y="278204"/>
                  </a:cubicBezTo>
                  <a:cubicBezTo>
                    <a:pt x="503386" y="287403"/>
                    <a:pt x="501444" y="296148"/>
                    <a:pt x="497770" y="303974"/>
                  </a:cubicBezTo>
                  <a:cubicBezTo>
                    <a:pt x="497756" y="304900"/>
                    <a:pt x="497563" y="305788"/>
                    <a:pt x="497364" y="306677"/>
                  </a:cubicBezTo>
                  <a:lnTo>
                    <a:pt x="496133" y="306401"/>
                  </a:lnTo>
                  <a:cubicBezTo>
                    <a:pt x="486232" y="327713"/>
                    <a:pt x="464520" y="342156"/>
                    <a:pt x="439434" y="342156"/>
                  </a:cubicBezTo>
                  <a:cubicBezTo>
                    <a:pt x="404114" y="342156"/>
                    <a:pt x="375482" y="313524"/>
                    <a:pt x="375482" y="278204"/>
                  </a:cubicBezTo>
                  <a:lnTo>
                    <a:pt x="377021" y="270579"/>
                  </a:lnTo>
                  <a:cubicBezTo>
                    <a:pt x="384750" y="225734"/>
                    <a:pt x="367041" y="180221"/>
                    <a:pt x="331033" y="151674"/>
                  </a:cubicBezTo>
                  <a:cubicBezTo>
                    <a:pt x="292655" y="121248"/>
                    <a:pt x="240254" y="115458"/>
                    <a:pt x="196159" y="136771"/>
                  </a:cubicBezTo>
                  <a:cubicBezTo>
                    <a:pt x="155864" y="156247"/>
                    <a:pt x="128996" y="195217"/>
                    <a:pt x="125817" y="239276"/>
                  </a:cubicBezTo>
                  <a:cubicBezTo>
                    <a:pt x="126703" y="240784"/>
                    <a:pt x="126762" y="242365"/>
                    <a:pt x="126762" y="243959"/>
                  </a:cubicBezTo>
                  <a:lnTo>
                    <a:pt x="126762" y="1096191"/>
                  </a:lnTo>
                  <a:cubicBezTo>
                    <a:pt x="126762" y="1131195"/>
                    <a:pt x="98385" y="1159572"/>
                    <a:pt x="63381" y="1159572"/>
                  </a:cubicBezTo>
                  <a:cubicBezTo>
                    <a:pt x="28377" y="1159572"/>
                    <a:pt x="0" y="1131195"/>
                    <a:pt x="0" y="1096191"/>
                  </a:cubicBezTo>
                  <a:lnTo>
                    <a:pt x="0" y="251719"/>
                  </a:lnTo>
                  <a:lnTo>
                    <a:pt x="0" y="243959"/>
                  </a:lnTo>
                  <a:lnTo>
                    <a:pt x="3734" y="225465"/>
                  </a:lnTo>
                  <a:cubicBezTo>
                    <a:pt x="10472" y="139289"/>
                    <a:pt x="63266" y="63227"/>
                    <a:pt x="142177" y="25086"/>
                  </a:cubicBezTo>
                  <a:cubicBezTo>
                    <a:pt x="185646" y="4076"/>
                    <a:pt x="233209" y="-3576"/>
                    <a:pt x="279363" y="1524"/>
                  </a:cubicBezTo>
                  <a:close/>
                </a:path>
              </a:pathLst>
            </a:cu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1" name="角丸四角形 45"/>
            <p:cNvSpPr/>
            <p:nvPr/>
          </p:nvSpPr>
          <p:spPr>
            <a:xfrm>
              <a:off x="2576737" y="3280517"/>
              <a:ext cx="500657" cy="1015506"/>
            </a:xfrm>
            <a:custGeom>
              <a:avLst/>
              <a:gdLst/>
              <a:ahLst/>
              <a:cxnLst/>
              <a:rect l="l" t="t" r="r" b="b"/>
              <a:pathLst>
                <a:path w="500657" h="1015506">
                  <a:moveTo>
                    <a:pt x="40299" y="916108"/>
                  </a:moveTo>
                  <a:cubicBezTo>
                    <a:pt x="67747" y="916108"/>
                    <a:pt x="89998" y="938359"/>
                    <a:pt x="89998" y="965807"/>
                  </a:cubicBezTo>
                  <a:cubicBezTo>
                    <a:pt x="89998" y="993255"/>
                    <a:pt x="67747" y="1015506"/>
                    <a:pt x="40299" y="1015506"/>
                  </a:cubicBezTo>
                  <a:cubicBezTo>
                    <a:pt x="23242" y="1015506"/>
                    <a:pt x="8192" y="1006913"/>
                    <a:pt x="0" y="993302"/>
                  </a:cubicBezTo>
                  <a:lnTo>
                    <a:pt x="0" y="938313"/>
                  </a:lnTo>
                  <a:cubicBezTo>
                    <a:pt x="8192" y="924701"/>
                    <a:pt x="23242" y="916108"/>
                    <a:pt x="40299" y="916108"/>
                  </a:cubicBezTo>
                  <a:close/>
                  <a:moveTo>
                    <a:pt x="109159" y="722367"/>
                  </a:moveTo>
                  <a:lnTo>
                    <a:pt x="126762" y="725921"/>
                  </a:lnTo>
                  <a:lnTo>
                    <a:pt x="126762" y="818211"/>
                  </a:lnTo>
                  <a:cubicBezTo>
                    <a:pt x="121374" y="820614"/>
                    <a:pt x="115401" y="821765"/>
                    <a:pt x="109159" y="821765"/>
                  </a:cubicBezTo>
                  <a:cubicBezTo>
                    <a:pt x="81711" y="821765"/>
                    <a:pt x="59460" y="799514"/>
                    <a:pt x="59460" y="772066"/>
                  </a:cubicBezTo>
                  <a:cubicBezTo>
                    <a:pt x="59460" y="744618"/>
                    <a:pt x="81711" y="722367"/>
                    <a:pt x="109159" y="722367"/>
                  </a:cubicBezTo>
                  <a:close/>
                  <a:moveTo>
                    <a:pt x="13103" y="538859"/>
                  </a:moveTo>
                  <a:cubicBezTo>
                    <a:pt x="40551" y="538859"/>
                    <a:pt x="62802" y="561110"/>
                    <a:pt x="62802" y="588558"/>
                  </a:cubicBezTo>
                  <a:cubicBezTo>
                    <a:pt x="62802" y="616006"/>
                    <a:pt x="40551" y="638257"/>
                    <a:pt x="13103" y="638257"/>
                  </a:cubicBezTo>
                  <a:lnTo>
                    <a:pt x="0" y="635612"/>
                  </a:lnTo>
                  <a:lnTo>
                    <a:pt x="0" y="541504"/>
                  </a:lnTo>
                  <a:cubicBezTo>
                    <a:pt x="4012" y="539489"/>
                    <a:pt x="8484" y="538859"/>
                    <a:pt x="13103" y="538859"/>
                  </a:cubicBezTo>
                  <a:close/>
                  <a:moveTo>
                    <a:pt x="110506" y="363583"/>
                  </a:moveTo>
                  <a:lnTo>
                    <a:pt x="126762" y="366865"/>
                  </a:lnTo>
                  <a:lnTo>
                    <a:pt x="126762" y="459699"/>
                  </a:lnTo>
                  <a:cubicBezTo>
                    <a:pt x="121794" y="462002"/>
                    <a:pt x="116265" y="462981"/>
                    <a:pt x="110506" y="462981"/>
                  </a:cubicBezTo>
                  <a:cubicBezTo>
                    <a:pt x="83058" y="462981"/>
                    <a:pt x="60807" y="440730"/>
                    <a:pt x="60807" y="413282"/>
                  </a:cubicBezTo>
                  <a:cubicBezTo>
                    <a:pt x="60807" y="385834"/>
                    <a:pt x="83058" y="363583"/>
                    <a:pt x="110506" y="363583"/>
                  </a:cubicBezTo>
                  <a:close/>
                  <a:moveTo>
                    <a:pt x="27848" y="163554"/>
                  </a:moveTo>
                  <a:cubicBezTo>
                    <a:pt x="55296" y="163554"/>
                    <a:pt x="77547" y="185805"/>
                    <a:pt x="77547" y="213253"/>
                  </a:cubicBezTo>
                  <a:cubicBezTo>
                    <a:pt x="77547" y="240701"/>
                    <a:pt x="55296" y="262952"/>
                    <a:pt x="27848" y="262952"/>
                  </a:cubicBezTo>
                  <a:cubicBezTo>
                    <a:pt x="17301" y="262952"/>
                    <a:pt x="7522" y="259667"/>
                    <a:pt x="0" y="253314"/>
                  </a:cubicBezTo>
                  <a:lnTo>
                    <a:pt x="0" y="210792"/>
                  </a:lnTo>
                  <a:lnTo>
                    <a:pt x="0" y="203032"/>
                  </a:lnTo>
                  <a:lnTo>
                    <a:pt x="3734" y="184538"/>
                  </a:lnTo>
                  <a:lnTo>
                    <a:pt x="7215" y="168328"/>
                  </a:lnTo>
                  <a:cubicBezTo>
                    <a:pt x="13414" y="165174"/>
                    <a:pt x="20442" y="163554"/>
                    <a:pt x="27848" y="163554"/>
                  </a:cubicBezTo>
                  <a:close/>
                  <a:moveTo>
                    <a:pt x="471372" y="91534"/>
                  </a:moveTo>
                  <a:cubicBezTo>
                    <a:pt x="488720" y="119797"/>
                    <a:pt x="498646" y="151820"/>
                    <a:pt x="500657" y="185019"/>
                  </a:cubicBezTo>
                  <a:cubicBezTo>
                    <a:pt x="495133" y="187452"/>
                    <a:pt x="489019" y="188660"/>
                    <a:pt x="482623" y="188660"/>
                  </a:cubicBezTo>
                  <a:cubicBezTo>
                    <a:pt x="455175" y="188660"/>
                    <a:pt x="432924" y="166409"/>
                    <a:pt x="432924" y="138961"/>
                  </a:cubicBezTo>
                  <a:cubicBezTo>
                    <a:pt x="432924" y="115462"/>
                    <a:pt x="449233" y="95772"/>
                    <a:pt x="471372" y="91534"/>
                  </a:cubicBezTo>
                  <a:close/>
                  <a:moveTo>
                    <a:pt x="246992" y="20848"/>
                  </a:moveTo>
                  <a:cubicBezTo>
                    <a:pt x="274440" y="20848"/>
                    <a:pt x="296691" y="43099"/>
                    <a:pt x="296691" y="70547"/>
                  </a:cubicBezTo>
                  <a:cubicBezTo>
                    <a:pt x="296691" y="77722"/>
                    <a:pt x="295171" y="84541"/>
                    <a:pt x="292285" y="90634"/>
                  </a:cubicBezTo>
                  <a:cubicBezTo>
                    <a:pt x="263797" y="80121"/>
                    <a:pt x="232076" y="80851"/>
                    <a:pt x="203609" y="93466"/>
                  </a:cubicBezTo>
                  <a:cubicBezTo>
                    <a:pt x="199371" y="86837"/>
                    <a:pt x="197293" y="78935"/>
                    <a:pt x="197293" y="70547"/>
                  </a:cubicBezTo>
                  <a:cubicBezTo>
                    <a:pt x="197293" y="43099"/>
                    <a:pt x="219544" y="20848"/>
                    <a:pt x="246992" y="20848"/>
                  </a:cubicBezTo>
                  <a:close/>
                  <a:moveTo>
                    <a:pt x="117944" y="0"/>
                  </a:moveTo>
                  <a:cubicBezTo>
                    <a:pt x="124949" y="7832"/>
                    <a:pt x="128709" y="18237"/>
                    <a:pt x="128709" y="29519"/>
                  </a:cubicBezTo>
                  <a:cubicBezTo>
                    <a:pt x="128709" y="56967"/>
                    <a:pt x="106458" y="79218"/>
                    <a:pt x="79010" y="79218"/>
                  </a:cubicBezTo>
                  <a:cubicBezTo>
                    <a:pt x="66230" y="79218"/>
                    <a:pt x="54577" y="74394"/>
                    <a:pt x="46065" y="66143"/>
                  </a:cubicBezTo>
                  <a:cubicBezTo>
                    <a:pt x="64603" y="39347"/>
                    <a:pt x="88591" y="16184"/>
                    <a:pt x="117944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42" name="グループ化 541"/>
          <p:cNvGrpSpPr/>
          <p:nvPr/>
        </p:nvGrpSpPr>
        <p:grpSpPr>
          <a:xfrm>
            <a:off x="2729215" y="2781638"/>
            <a:ext cx="702189" cy="1617524"/>
            <a:chOff x="3365887" y="3239590"/>
            <a:chExt cx="503386" cy="1159572"/>
          </a:xfrm>
        </p:grpSpPr>
        <p:sp>
          <p:nvSpPr>
            <p:cNvPr id="543" name="角丸四角形 45"/>
            <p:cNvSpPr/>
            <p:nvPr/>
          </p:nvSpPr>
          <p:spPr>
            <a:xfrm>
              <a:off x="3365887" y="3239590"/>
              <a:ext cx="503386" cy="1159572"/>
            </a:xfrm>
            <a:custGeom>
              <a:avLst/>
              <a:gdLst/>
              <a:ahLst/>
              <a:cxnLst/>
              <a:rect l="l" t="t" r="r" b="b"/>
              <a:pathLst>
                <a:path w="503386" h="1159572">
                  <a:moveTo>
                    <a:pt x="279363" y="1524"/>
                  </a:moveTo>
                  <a:cubicBezTo>
                    <a:pt x="325518" y="6624"/>
                    <a:pt x="370263" y="24475"/>
                    <a:pt x="408097" y="54469"/>
                  </a:cubicBezTo>
                  <a:cubicBezTo>
                    <a:pt x="474842" y="107384"/>
                    <a:pt x="509697" y="189865"/>
                    <a:pt x="502385" y="273243"/>
                  </a:cubicBezTo>
                  <a:cubicBezTo>
                    <a:pt x="503320" y="274838"/>
                    <a:pt x="503386" y="276513"/>
                    <a:pt x="503386" y="278204"/>
                  </a:cubicBezTo>
                  <a:cubicBezTo>
                    <a:pt x="503386" y="287403"/>
                    <a:pt x="501444" y="296148"/>
                    <a:pt x="497770" y="303974"/>
                  </a:cubicBezTo>
                  <a:cubicBezTo>
                    <a:pt x="497756" y="304900"/>
                    <a:pt x="497563" y="305788"/>
                    <a:pt x="497364" y="306677"/>
                  </a:cubicBezTo>
                  <a:lnTo>
                    <a:pt x="496133" y="306401"/>
                  </a:lnTo>
                  <a:cubicBezTo>
                    <a:pt x="486232" y="327713"/>
                    <a:pt x="464520" y="342156"/>
                    <a:pt x="439434" y="342156"/>
                  </a:cubicBezTo>
                  <a:cubicBezTo>
                    <a:pt x="404114" y="342156"/>
                    <a:pt x="375482" y="313524"/>
                    <a:pt x="375482" y="278204"/>
                  </a:cubicBezTo>
                  <a:lnTo>
                    <a:pt x="377021" y="270579"/>
                  </a:lnTo>
                  <a:cubicBezTo>
                    <a:pt x="384750" y="225734"/>
                    <a:pt x="367041" y="180221"/>
                    <a:pt x="331033" y="151674"/>
                  </a:cubicBezTo>
                  <a:cubicBezTo>
                    <a:pt x="292655" y="121248"/>
                    <a:pt x="240254" y="115458"/>
                    <a:pt x="196159" y="136771"/>
                  </a:cubicBezTo>
                  <a:cubicBezTo>
                    <a:pt x="155864" y="156247"/>
                    <a:pt x="128996" y="195217"/>
                    <a:pt x="125817" y="239276"/>
                  </a:cubicBezTo>
                  <a:cubicBezTo>
                    <a:pt x="126703" y="240784"/>
                    <a:pt x="126762" y="242365"/>
                    <a:pt x="126762" y="243959"/>
                  </a:cubicBezTo>
                  <a:lnTo>
                    <a:pt x="126762" y="1096191"/>
                  </a:lnTo>
                  <a:cubicBezTo>
                    <a:pt x="126762" y="1131195"/>
                    <a:pt x="98385" y="1159572"/>
                    <a:pt x="63381" y="1159572"/>
                  </a:cubicBezTo>
                  <a:cubicBezTo>
                    <a:pt x="28377" y="1159572"/>
                    <a:pt x="0" y="1131195"/>
                    <a:pt x="0" y="1096191"/>
                  </a:cubicBezTo>
                  <a:lnTo>
                    <a:pt x="0" y="251719"/>
                  </a:lnTo>
                  <a:lnTo>
                    <a:pt x="0" y="243959"/>
                  </a:lnTo>
                  <a:lnTo>
                    <a:pt x="3734" y="225465"/>
                  </a:lnTo>
                  <a:cubicBezTo>
                    <a:pt x="10472" y="139289"/>
                    <a:pt x="63266" y="63227"/>
                    <a:pt x="142177" y="25086"/>
                  </a:cubicBezTo>
                  <a:cubicBezTo>
                    <a:pt x="185646" y="4076"/>
                    <a:pt x="233209" y="-3576"/>
                    <a:pt x="279363" y="152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4" name="星 5 502"/>
            <p:cNvSpPr/>
            <p:nvPr/>
          </p:nvSpPr>
          <p:spPr>
            <a:xfrm>
              <a:off x="3365887" y="3265788"/>
              <a:ext cx="479418" cy="1050614"/>
            </a:xfrm>
            <a:custGeom>
              <a:avLst/>
              <a:gdLst/>
              <a:ahLst/>
              <a:cxnLst/>
              <a:rect l="l" t="t" r="r" b="b"/>
              <a:pathLst>
                <a:path w="479418" h="1050614">
                  <a:moveTo>
                    <a:pt x="71870" y="914921"/>
                  </a:moveTo>
                  <a:lnTo>
                    <a:pt x="110533" y="944368"/>
                  </a:lnTo>
                  <a:lnTo>
                    <a:pt x="126762" y="938143"/>
                  </a:lnTo>
                  <a:lnTo>
                    <a:pt x="126762" y="1010412"/>
                  </a:lnTo>
                  <a:lnTo>
                    <a:pt x="123838" y="1010339"/>
                  </a:lnTo>
                  <a:lnTo>
                    <a:pt x="99236" y="1050614"/>
                  </a:lnTo>
                  <a:lnTo>
                    <a:pt x="83857" y="1004148"/>
                  </a:lnTo>
                  <a:lnTo>
                    <a:pt x="37959" y="990913"/>
                  </a:lnTo>
                  <a:lnTo>
                    <a:pt x="75634" y="963376"/>
                  </a:lnTo>
                  <a:close/>
                  <a:moveTo>
                    <a:pt x="76086" y="718048"/>
                  </a:moveTo>
                  <a:lnTo>
                    <a:pt x="65076" y="765385"/>
                  </a:lnTo>
                  <a:lnTo>
                    <a:pt x="98180" y="798276"/>
                  </a:lnTo>
                  <a:lnTo>
                    <a:pt x="50813" y="804456"/>
                  </a:lnTo>
                  <a:lnTo>
                    <a:pt x="28620" y="848080"/>
                  </a:lnTo>
                  <a:lnTo>
                    <a:pt x="10356" y="804563"/>
                  </a:lnTo>
                  <a:lnTo>
                    <a:pt x="0" y="803251"/>
                  </a:lnTo>
                  <a:lnTo>
                    <a:pt x="0" y="722323"/>
                  </a:lnTo>
                  <a:lnTo>
                    <a:pt x="33433" y="741344"/>
                  </a:lnTo>
                  <a:close/>
                  <a:moveTo>
                    <a:pt x="71869" y="521861"/>
                  </a:moveTo>
                  <a:lnTo>
                    <a:pt x="110532" y="551307"/>
                  </a:lnTo>
                  <a:lnTo>
                    <a:pt x="126762" y="545082"/>
                  </a:lnTo>
                  <a:lnTo>
                    <a:pt x="126762" y="617351"/>
                  </a:lnTo>
                  <a:lnTo>
                    <a:pt x="123837" y="617278"/>
                  </a:lnTo>
                  <a:lnTo>
                    <a:pt x="99235" y="657553"/>
                  </a:lnTo>
                  <a:lnTo>
                    <a:pt x="83856" y="611087"/>
                  </a:lnTo>
                  <a:lnTo>
                    <a:pt x="37958" y="597852"/>
                  </a:lnTo>
                  <a:lnTo>
                    <a:pt x="75633" y="570315"/>
                  </a:lnTo>
                  <a:close/>
                  <a:moveTo>
                    <a:pt x="17213" y="281539"/>
                  </a:moveTo>
                  <a:lnTo>
                    <a:pt x="37083" y="325892"/>
                  </a:lnTo>
                  <a:lnTo>
                    <a:pt x="83340" y="332055"/>
                  </a:lnTo>
                  <a:lnTo>
                    <a:pt x="49363" y="365631"/>
                  </a:lnTo>
                  <a:lnTo>
                    <a:pt x="58082" y="413793"/>
                  </a:lnTo>
                  <a:lnTo>
                    <a:pt x="17213" y="390191"/>
                  </a:lnTo>
                  <a:lnTo>
                    <a:pt x="0" y="400132"/>
                  </a:lnTo>
                  <a:lnTo>
                    <a:pt x="0" y="319961"/>
                  </a:lnTo>
                  <a:close/>
                  <a:moveTo>
                    <a:pt x="380270" y="61019"/>
                  </a:moveTo>
                  <a:lnTo>
                    <a:pt x="418933" y="90465"/>
                  </a:lnTo>
                  <a:lnTo>
                    <a:pt x="454266" y="76913"/>
                  </a:lnTo>
                  <a:lnTo>
                    <a:pt x="459069" y="85155"/>
                  </a:lnTo>
                  <a:lnTo>
                    <a:pt x="448725" y="119490"/>
                  </a:lnTo>
                  <a:lnTo>
                    <a:pt x="479418" y="157616"/>
                  </a:lnTo>
                  <a:lnTo>
                    <a:pt x="432238" y="156436"/>
                  </a:lnTo>
                  <a:lnTo>
                    <a:pt x="407636" y="196711"/>
                  </a:lnTo>
                  <a:lnTo>
                    <a:pt x="392257" y="150245"/>
                  </a:lnTo>
                  <a:lnTo>
                    <a:pt x="346359" y="137010"/>
                  </a:lnTo>
                  <a:lnTo>
                    <a:pt x="384034" y="109473"/>
                  </a:lnTo>
                  <a:close/>
                  <a:moveTo>
                    <a:pt x="140477" y="0"/>
                  </a:moveTo>
                  <a:lnTo>
                    <a:pt x="148610" y="18155"/>
                  </a:lnTo>
                  <a:lnTo>
                    <a:pt x="194867" y="24318"/>
                  </a:lnTo>
                  <a:lnTo>
                    <a:pt x="160890" y="57894"/>
                  </a:lnTo>
                  <a:lnTo>
                    <a:pt x="169609" y="106056"/>
                  </a:lnTo>
                  <a:lnTo>
                    <a:pt x="128740" y="82454"/>
                  </a:lnTo>
                  <a:lnTo>
                    <a:pt x="87871" y="106056"/>
                  </a:lnTo>
                  <a:lnTo>
                    <a:pt x="96590" y="57894"/>
                  </a:lnTo>
                  <a:lnTo>
                    <a:pt x="80840" y="42330"/>
                  </a:lnTo>
                  <a:cubicBezTo>
                    <a:pt x="97703" y="24938"/>
                    <a:pt x="117965" y="10821"/>
                    <a:pt x="140477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45" name="グループ化 544"/>
          <p:cNvGrpSpPr/>
          <p:nvPr/>
        </p:nvGrpSpPr>
        <p:grpSpPr>
          <a:xfrm>
            <a:off x="6577711" y="2769289"/>
            <a:ext cx="516921" cy="1598799"/>
            <a:chOff x="5089494" y="2976565"/>
            <a:chExt cx="516921" cy="1598799"/>
          </a:xfrm>
        </p:grpSpPr>
        <p:sp>
          <p:nvSpPr>
            <p:cNvPr id="546" name="角丸四角形 545"/>
            <p:cNvSpPr/>
            <p:nvPr/>
          </p:nvSpPr>
          <p:spPr>
            <a:xfrm>
              <a:off x="5310860" y="3265788"/>
              <a:ext cx="74188" cy="245277"/>
            </a:xfrm>
            <a:prstGeom prst="round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7" name="角丸四角形 546"/>
            <p:cNvSpPr/>
            <p:nvPr/>
          </p:nvSpPr>
          <p:spPr>
            <a:xfrm>
              <a:off x="5286994" y="3546074"/>
              <a:ext cx="121920" cy="988436"/>
            </a:xfrm>
            <a:prstGeom prst="roundRect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5089494" y="3316498"/>
              <a:ext cx="516921" cy="264795"/>
              <a:chOff x="5089494" y="3316498"/>
              <a:chExt cx="516921" cy="264795"/>
            </a:xfrm>
            <a:solidFill>
              <a:srgbClr val="FFFF00"/>
            </a:solidFill>
          </p:grpSpPr>
          <p:sp>
            <p:nvSpPr>
              <p:cNvPr id="553" name="円/楕円 552"/>
              <p:cNvSpPr/>
              <p:nvPr/>
            </p:nvSpPr>
            <p:spPr>
              <a:xfrm rot="1800000">
                <a:off x="5089494" y="3435844"/>
                <a:ext cx="264795" cy="92477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円/楕円 553"/>
              <p:cNvSpPr/>
              <p:nvPr/>
            </p:nvSpPr>
            <p:spPr>
              <a:xfrm rot="2700000">
                <a:off x="5117246" y="3402657"/>
                <a:ext cx="264795" cy="9247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5" name="グループ化 554"/>
              <p:cNvGrpSpPr/>
              <p:nvPr/>
            </p:nvGrpSpPr>
            <p:grpSpPr>
              <a:xfrm flipH="1">
                <a:off x="5341620" y="3316498"/>
                <a:ext cx="264795" cy="264795"/>
                <a:chOff x="5567238" y="3316498"/>
                <a:chExt cx="264795" cy="264795"/>
              </a:xfrm>
              <a:grpFill/>
            </p:grpSpPr>
            <p:sp>
              <p:nvSpPr>
                <p:cNvPr id="556" name="円/楕円 555"/>
                <p:cNvSpPr/>
                <p:nvPr/>
              </p:nvSpPr>
              <p:spPr>
                <a:xfrm rot="1800000">
                  <a:off x="5567238" y="3435844"/>
                  <a:ext cx="264795" cy="92477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円/楕円 556"/>
                <p:cNvSpPr/>
                <p:nvPr/>
              </p:nvSpPr>
              <p:spPr>
                <a:xfrm rot="2700000">
                  <a:off x="5594990" y="3402657"/>
                  <a:ext cx="264795" cy="92477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49" name="円/楕円 548"/>
            <p:cNvSpPr/>
            <p:nvPr/>
          </p:nvSpPr>
          <p:spPr>
            <a:xfrm>
              <a:off x="5166844" y="2976565"/>
              <a:ext cx="362220" cy="3622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0" name="円/楕円 549"/>
            <p:cNvSpPr/>
            <p:nvPr/>
          </p:nvSpPr>
          <p:spPr>
            <a:xfrm>
              <a:off x="5238852" y="3047584"/>
              <a:ext cx="218204" cy="218204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1" name="角丸四角形 550"/>
            <p:cNvSpPr/>
            <p:nvPr/>
          </p:nvSpPr>
          <p:spPr>
            <a:xfrm>
              <a:off x="5268319" y="4023036"/>
              <a:ext cx="159271" cy="552328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2" name="角丸四角形 551"/>
            <p:cNvSpPr/>
            <p:nvPr/>
          </p:nvSpPr>
          <p:spPr>
            <a:xfrm>
              <a:off x="5312733" y="4023036"/>
              <a:ext cx="70441" cy="552328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58" name="グループ化 557"/>
          <p:cNvGrpSpPr/>
          <p:nvPr/>
        </p:nvGrpSpPr>
        <p:grpSpPr>
          <a:xfrm>
            <a:off x="8443984" y="2654041"/>
            <a:ext cx="556210" cy="1714047"/>
            <a:chOff x="5368396" y="2861317"/>
            <a:chExt cx="592716" cy="1826547"/>
          </a:xfrm>
        </p:grpSpPr>
        <p:sp>
          <p:nvSpPr>
            <p:cNvPr id="559" name="星 12 558"/>
            <p:cNvSpPr/>
            <p:nvPr/>
          </p:nvSpPr>
          <p:spPr>
            <a:xfrm>
              <a:off x="5368396" y="2861317"/>
              <a:ext cx="592716" cy="592716"/>
            </a:xfrm>
            <a:prstGeom prst="star12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60" name="グループ化 559"/>
            <p:cNvGrpSpPr/>
            <p:nvPr/>
          </p:nvGrpSpPr>
          <p:grpSpPr>
            <a:xfrm>
              <a:off x="5483644" y="2976565"/>
              <a:ext cx="362220" cy="1711299"/>
              <a:chOff x="5166844" y="2976565"/>
              <a:chExt cx="362220" cy="1711299"/>
            </a:xfrm>
          </p:grpSpPr>
          <p:sp>
            <p:nvSpPr>
              <p:cNvPr id="562" name="角丸四角形 561"/>
              <p:cNvSpPr/>
              <p:nvPr/>
            </p:nvSpPr>
            <p:spPr>
              <a:xfrm>
                <a:off x="5310860" y="3265788"/>
                <a:ext cx="74188" cy="393501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3" name="角丸四角形 562"/>
              <p:cNvSpPr/>
              <p:nvPr/>
            </p:nvSpPr>
            <p:spPr>
              <a:xfrm>
                <a:off x="5286994" y="3546074"/>
                <a:ext cx="121920" cy="988436"/>
              </a:xfrm>
              <a:prstGeom prst="roundRect">
                <a:avLst/>
              </a:pr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4" name="円/楕円 563"/>
              <p:cNvSpPr/>
              <p:nvPr/>
            </p:nvSpPr>
            <p:spPr>
              <a:xfrm>
                <a:off x="5166844" y="2976565"/>
                <a:ext cx="362220" cy="362220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角丸四角形 564"/>
              <p:cNvSpPr/>
              <p:nvPr/>
            </p:nvSpPr>
            <p:spPr>
              <a:xfrm>
                <a:off x="5268319" y="4149080"/>
                <a:ext cx="159271" cy="538784"/>
              </a:xfrm>
              <a:prstGeom prst="round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角丸四角形 565"/>
              <p:cNvSpPr/>
              <p:nvPr/>
            </p:nvSpPr>
            <p:spPr>
              <a:xfrm>
                <a:off x="5286994" y="3626462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角丸四角形 566"/>
              <p:cNvSpPr/>
              <p:nvPr/>
            </p:nvSpPr>
            <p:spPr>
              <a:xfrm>
                <a:off x="5286994" y="3789040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角丸四角形 567"/>
              <p:cNvSpPr/>
              <p:nvPr/>
            </p:nvSpPr>
            <p:spPr>
              <a:xfrm>
                <a:off x="5286994" y="3933056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61" name="円/楕円 560"/>
            <p:cNvSpPr/>
            <p:nvPr/>
          </p:nvSpPr>
          <p:spPr>
            <a:xfrm>
              <a:off x="5680879" y="3031393"/>
              <a:ext cx="89670" cy="8967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77925" y="883027"/>
            <a:ext cx="1327488" cy="1524456"/>
            <a:chOff x="743499" y="3134097"/>
            <a:chExt cx="1141470" cy="1310837"/>
          </a:xfrm>
        </p:grpSpPr>
        <p:sp>
          <p:nvSpPr>
            <p:cNvPr id="3" name="円/楕円 2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アーチ 3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403734" y="885016"/>
            <a:ext cx="1327488" cy="1524456"/>
            <a:chOff x="743499" y="3134097"/>
            <a:chExt cx="1141470" cy="1310837"/>
          </a:xfrm>
        </p:grpSpPr>
        <p:sp>
          <p:nvSpPr>
            <p:cNvPr id="8" name="円/楕円 7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アーチ 8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8058345" y="885016"/>
            <a:ext cx="1327488" cy="1524456"/>
            <a:chOff x="743499" y="3134097"/>
            <a:chExt cx="1141470" cy="1310837"/>
          </a:xfrm>
        </p:grpSpPr>
        <p:sp>
          <p:nvSpPr>
            <p:cNvPr id="13" name="円/楕円 12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70AD47">
                    <a:lumMod val="50000"/>
                  </a:srgbClr>
                </a:gs>
                <a:gs pos="100000">
                  <a:srgbClr val="92D05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アーチ 13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70AD47">
                    <a:lumMod val="50000"/>
                  </a:srgbClr>
                </a:gs>
                <a:gs pos="100000">
                  <a:srgbClr val="92D050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168135" y="885016"/>
            <a:ext cx="1327488" cy="1524456"/>
            <a:chOff x="743499" y="3134097"/>
            <a:chExt cx="1141470" cy="1310837"/>
          </a:xfrm>
        </p:grpSpPr>
        <p:sp>
          <p:nvSpPr>
            <p:cNvPr id="18" name="円/楕円 17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rgbClr val="4472C4">
                    <a:lumMod val="50000"/>
                  </a:srgbClr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アーチ 18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rgbClr val="4472C4">
                    <a:lumMod val="50000"/>
                  </a:srgbClr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62762" y="863022"/>
            <a:ext cx="1327488" cy="1524456"/>
            <a:chOff x="743499" y="3134097"/>
            <a:chExt cx="1141470" cy="1310837"/>
          </a:xfrm>
        </p:grpSpPr>
        <p:sp>
          <p:nvSpPr>
            <p:cNvPr id="23" name="円/楕円 22"/>
            <p:cNvSpPr/>
            <p:nvPr/>
          </p:nvSpPr>
          <p:spPr>
            <a:xfrm>
              <a:off x="743499" y="3303464"/>
              <a:ext cx="1141470" cy="1141470"/>
            </a:xfrm>
            <a:prstGeom prst="ellipse">
              <a:avLst/>
            </a:prstGeom>
            <a:gradFill flip="none" rotWithShape="1">
              <a:gsLst>
                <a:gs pos="3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アーチ 23"/>
            <p:cNvSpPr/>
            <p:nvPr/>
          </p:nvSpPr>
          <p:spPr>
            <a:xfrm>
              <a:off x="1143156" y="3134097"/>
              <a:ext cx="342156" cy="342156"/>
            </a:xfrm>
            <a:prstGeom prst="blockArc">
              <a:avLst>
                <a:gd name="adj1" fmla="val 9654700"/>
                <a:gd name="adj2" fmla="val 1401545"/>
                <a:gd name="adj3" fmla="val 16299"/>
              </a:avLst>
            </a:prstGeom>
            <a:gradFill flip="none" rotWithShape="1">
              <a:gsLst>
                <a:gs pos="3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contrasting" dir="t"/>
            </a:scene3d>
            <a:sp3d prstMaterial="flat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1540168" y="3428999"/>
              <a:ext cx="96347" cy="9634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円/楕円 741"/>
            <p:cNvSpPr/>
            <p:nvPr/>
          </p:nvSpPr>
          <p:spPr>
            <a:xfrm rot="21217434">
              <a:off x="1665466" y="3508021"/>
              <a:ext cx="156358" cy="366484"/>
            </a:xfrm>
            <a:custGeom>
              <a:avLst/>
              <a:gdLst>
                <a:gd name="connsiteX0" fmla="*/ 0 w 152773"/>
                <a:gd name="connsiteY0" fmla="*/ 196218 h 392435"/>
                <a:gd name="connsiteX1" fmla="*/ 76387 w 152773"/>
                <a:gd name="connsiteY1" fmla="*/ 0 h 392435"/>
                <a:gd name="connsiteX2" fmla="*/ 152774 w 152773"/>
                <a:gd name="connsiteY2" fmla="*/ 196218 h 392435"/>
                <a:gd name="connsiteX3" fmla="*/ 76387 w 152773"/>
                <a:gd name="connsiteY3" fmla="*/ 392436 h 392435"/>
                <a:gd name="connsiteX4" fmla="*/ 0 w 152773"/>
                <a:gd name="connsiteY4" fmla="*/ 196218 h 392435"/>
                <a:gd name="connsiteX0" fmla="*/ 4319 w 82798"/>
                <a:gd name="connsiteY0" fmla="*/ 198123 h 392436"/>
                <a:gd name="connsiteX1" fmla="*/ 6411 w 82798"/>
                <a:gd name="connsiteY1" fmla="*/ 0 h 392436"/>
                <a:gd name="connsiteX2" fmla="*/ 82798 w 82798"/>
                <a:gd name="connsiteY2" fmla="*/ 196218 h 392436"/>
                <a:gd name="connsiteX3" fmla="*/ 6411 w 82798"/>
                <a:gd name="connsiteY3" fmla="*/ 392436 h 392436"/>
                <a:gd name="connsiteX4" fmla="*/ 4319 w 82798"/>
                <a:gd name="connsiteY4" fmla="*/ 198123 h 392436"/>
                <a:gd name="connsiteX0" fmla="*/ 6559 w 115518"/>
                <a:gd name="connsiteY0" fmla="*/ 198123 h 392436"/>
                <a:gd name="connsiteX1" fmla="*/ 8651 w 115518"/>
                <a:gd name="connsiteY1" fmla="*/ 0 h 392436"/>
                <a:gd name="connsiteX2" fmla="*/ 115518 w 115518"/>
                <a:gd name="connsiteY2" fmla="*/ 200028 h 392436"/>
                <a:gd name="connsiteX3" fmla="*/ 8651 w 115518"/>
                <a:gd name="connsiteY3" fmla="*/ 392436 h 392436"/>
                <a:gd name="connsiteX4" fmla="*/ 6559 w 115518"/>
                <a:gd name="connsiteY4" fmla="*/ 198123 h 392436"/>
                <a:gd name="connsiteX0" fmla="*/ 50971 w 159930"/>
                <a:gd name="connsiteY0" fmla="*/ 188599 h 382912"/>
                <a:gd name="connsiteX1" fmla="*/ 3533 w 159930"/>
                <a:gd name="connsiteY1" fmla="*/ 1 h 382912"/>
                <a:gd name="connsiteX2" fmla="*/ 159930 w 159930"/>
                <a:gd name="connsiteY2" fmla="*/ 190504 h 382912"/>
                <a:gd name="connsiteX3" fmla="*/ 53063 w 159930"/>
                <a:gd name="connsiteY3" fmla="*/ 382912 h 382912"/>
                <a:gd name="connsiteX4" fmla="*/ 50971 w 159930"/>
                <a:gd name="connsiteY4" fmla="*/ 188599 h 382912"/>
                <a:gd name="connsiteX0" fmla="*/ 65094 w 174053"/>
                <a:gd name="connsiteY0" fmla="*/ 199243 h 393556"/>
                <a:gd name="connsiteX1" fmla="*/ 17656 w 174053"/>
                <a:gd name="connsiteY1" fmla="*/ 10645 h 393556"/>
                <a:gd name="connsiteX2" fmla="*/ 174053 w 174053"/>
                <a:gd name="connsiteY2" fmla="*/ 201148 h 393556"/>
                <a:gd name="connsiteX3" fmla="*/ 67186 w 174053"/>
                <a:gd name="connsiteY3" fmla="*/ 393556 h 393556"/>
                <a:gd name="connsiteX4" fmla="*/ 65094 w 174053"/>
                <a:gd name="connsiteY4" fmla="*/ 199243 h 393556"/>
                <a:gd name="connsiteX0" fmla="*/ 65094 w 174053"/>
                <a:gd name="connsiteY0" fmla="*/ 199243 h 400216"/>
                <a:gd name="connsiteX1" fmla="*/ 17656 w 174053"/>
                <a:gd name="connsiteY1" fmla="*/ 10645 h 400216"/>
                <a:gd name="connsiteX2" fmla="*/ 174053 w 174053"/>
                <a:gd name="connsiteY2" fmla="*/ 201148 h 400216"/>
                <a:gd name="connsiteX3" fmla="*/ 67186 w 174053"/>
                <a:gd name="connsiteY3" fmla="*/ 393556 h 400216"/>
                <a:gd name="connsiteX4" fmla="*/ 65094 w 174053"/>
                <a:gd name="connsiteY4" fmla="*/ 199243 h 400216"/>
                <a:gd name="connsiteX0" fmla="*/ 65913 w 174872"/>
                <a:gd name="connsiteY0" fmla="*/ 199243 h 420378"/>
                <a:gd name="connsiteX1" fmla="*/ 18475 w 174872"/>
                <a:gd name="connsiteY1" fmla="*/ 10645 h 420378"/>
                <a:gd name="connsiteX2" fmla="*/ 174872 w 174872"/>
                <a:gd name="connsiteY2" fmla="*/ 201148 h 420378"/>
                <a:gd name="connsiteX3" fmla="*/ 108010 w 174872"/>
                <a:gd name="connsiteY3" fmla="*/ 414511 h 420378"/>
                <a:gd name="connsiteX4" fmla="*/ 65913 w 174872"/>
                <a:gd name="connsiteY4" fmla="*/ 199243 h 420378"/>
                <a:gd name="connsiteX0" fmla="*/ 65913 w 174872"/>
                <a:gd name="connsiteY0" fmla="*/ 199352 h 420487"/>
                <a:gd name="connsiteX1" fmla="*/ 18475 w 174872"/>
                <a:gd name="connsiteY1" fmla="*/ 10754 h 420487"/>
                <a:gd name="connsiteX2" fmla="*/ 174872 w 174872"/>
                <a:gd name="connsiteY2" fmla="*/ 201257 h 420487"/>
                <a:gd name="connsiteX3" fmla="*/ 108010 w 174872"/>
                <a:gd name="connsiteY3" fmla="*/ 414620 h 420487"/>
                <a:gd name="connsiteX4" fmla="*/ 65913 w 174872"/>
                <a:gd name="connsiteY4" fmla="*/ 199352 h 420487"/>
                <a:gd name="connsiteX0" fmla="*/ 65913 w 180396"/>
                <a:gd name="connsiteY0" fmla="*/ 199244 h 420379"/>
                <a:gd name="connsiteX1" fmla="*/ 18475 w 180396"/>
                <a:gd name="connsiteY1" fmla="*/ 10646 h 420379"/>
                <a:gd name="connsiteX2" fmla="*/ 174872 w 180396"/>
                <a:gd name="connsiteY2" fmla="*/ 201149 h 420379"/>
                <a:gd name="connsiteX3" fmla="*/ 108010 w 180396"/>
                <a:gd name="connsiteY3" fmla="*/ 414512 h 420379"/>
                <a:gd name="connsiteX4" fmla="*/ 65913 w 180396"/>
                <a:gd name="connsiteY4" fmla="*/ 199244 h 420379"/>
                <a:gd name="connsiteX0" fmla="*/ 66159 w 180642"/>
                <a:gd name="connsiteY0" fmla="*/ 199244 h 420379"/>
                <a:gd name="connsiteX1" fmla="*/ 18721 w 180642"/>
                <a:gd name="connsiteY1" fmla="*/ 10646 h 420379"/>
                <a:gd name="connsiteX2" fmla="*/ 175118 w 180642"/>
                <a:gd name="connsiteY2" fmla="*/ 201149 h 420379"/>
                <a:gd name="connsiteX3" fmla="*/ 108256 w 180642"/>
                <a:gd name="connsiteY3" fmla="*/ 414512 h 420379"/>
                <a:gd name="connsiteX4" fmla="*/ 66159 w 180642"/>
                <a:gd name="connsiteY4" fmla="*/ 199244 h 420379"/>
                <a:gd name="connsiteX0" fmla="*/ 66159 w 180187"/>
                <a:gd name="connsiteY0" fmla="*/ 199244 h 415331"/>
                <a:gd name="connsiteX1" fmla="*/ 18721 w 180187"/>
                <a:gd name="connsiteY1" fmla="*/ 10646 h 415331"/>
                <a:gd name="connsiteX2" fmla="*/ 175118 w 180187"/>
                <a:gd name="connsiteY2" fmla="*/ 201149 h 415331"/>
                <a:gd name="connsiteX3" fmla="*/ 108256 w 180187"/>
                <a:gd name="connsiteY3" fmla="*/ 414512 h 415331"/>
                <a:gd name="connsiteX4" fmla="*/ 66159 w 180187"/>
                <a:gd name="connsiteY4" fmla="*/ 199244 h 415331"/>
                <a:gd name="connsiteX0" fmla="*/ 67002 w 199518"/>
                <a:gd name="connsiteY0" fmla="*/ 197389 h 425522"/>
                <a:gd name="connsiteX1" fmla="*/ 19564 w 199518"/>
                <a:gd name="connsiteY1" fmla="*/ 8791 h 425522"/>
                <a:gd name="connsiteX2" fmla="*/ 175961 w 199518"/>
                <a:gd name="connsiteY2" fmla="*/ 199294 h 425522"/>
                <a:gd name="connsiteX3" fmla="*/ 157839 w 199518"/>
                <a:gd name="connsiteY3" fmla="*/ 424937 h 425522"/>
                <a:gd name="connsiteX4" fmla="*/ 67002 w 199518"/>
                <a:gd name="connsiteY4" fmla="*/ 197389 h 425522"/>
                <a:gd name="connsiteX0" fmla="*/ 68411 w 200929"/>
                <a:gd name="connsiteY0" fmla="*/ 197389 h 425522"/>
                <a:gd name="connsiteX1" fmla="*/ 20973 w 200929"/>
                <a:gd name="connsiteY1" fmla="*/ 8791 h 425522"/>
                <a:gd name="connsiteX2" fmla="*/ 177370 w 200929"/>
                <a:gd name="connsiteY2" fmla="*/ 199294 h 425522"/>
                <a:gd name="connsiteX3" fmla="*/ 159248 w 200929"/>
                <a:gd name="connsiteY3" fmla="*/ 424937 h 425522"/>
                <a:gd name="connsiteX4" fmla="*/ 68411 w 200929"/>
                <a:gd name="connsiteY4" fmla="*/ 197389 h 425522"/>
                <a:gd name="connsiteX0" fmla="*/ 68411 w 199787"/>
                <a:gd name="connsiteY0" fmla="*/ 197389 h 424964"/>
                <a:gd name="connsiteX1" fmla="*/ 20973 w 199787"/>
                <a:gd name="connsiteY1" fmla="*/ 8791 h 424964"/>
                <a:gd name="connsiteX2" fmla="*/ 177370 w 199787"/>
                <a:gd name="connsiteY2" fmla="*/ 199294 h 424964"/>
                <a:gd name="connsiteX3" fmla="*/ 159248 w 199787"/>
                <a:gd name="connsiteY3" fmla="*/ 424937 h 424964"/>
                <a:gd name="connsiteX4" fmla="*/ 68411 w 199787"/>
                <a:gd name="connsiteY4" fmla="*/ 197389 h 424964"/>
                <a:gd name="connsiteX0" fmla="*/ 66845 w 194556"/>
                <a:gd name="connsiteY0" fmla="*/ 197384 h 424202"/>
                <a:gd name="connsiteX1" fmla="*/ 19407 w 194556"/>
                <a:gd name="connsiteY1" fmla="*/ 8786 h 424202"/>
                <a:gd name="connsiteX2" fmla="*/ 175804 w 194556"/>
                <a:gd name="connsiteY2" fmla="*/ 199289 h 424202"/>
                <a:gd name="connsiteX3" fmla="*/ 150934 w 194556"/>
                <a:gd name="connsiteY3" fmla="*/ 424179 h 424202"/>
                <a:gd name="connsiteX4" fmla="*/ 66845 w 194556"/>
                <a:gd name="connsiteY4" fmla="*/ 197384 h 424202"/>
                <a:gd name="connsiteX0" fmla="*/ 69376 w 197087"/>
                <a:gd name="connsiteY0" fmla="*/ 195329 h 422147"/>
                <a:gd name="connsiteX1" fmla="*/ 21938 w 197087"/>
                <a:gd name="connsiteY1" fmla="*/ 6731 h 422147"/>
                <a:gd name="connsiteX2" fmla="*/ 178335 w 197087"/>
                <a:gd name="connsiteY2" fmla="*/ 197234 h 422147"/>
                <a:gd name="connsiteX3" fmla="*/ 153465 w 197087"/>
                <a:gd name="connsiteY3" fmla="*/ 422124 h 422147"/>
                <a:gd name="connsiteX4" fmla="*/ 69376 w 197087"/>
                <a:gd name="connsiteY4" fmla="*/ 195329 h 422147"/>
                <a:gd name="connsiteX0" fmla="*/ 52690 w 179099"/>
                <a:gd name="connsiteY0" fmla="*/ 208694 h 435512"/>
                <a:gd name="connsiteX1" fmla="*/ 25009 w 179099"/>
                <a:gd name="connsiteY1" fmla="*/ 6359 h 435512"/>
                <a:gd name="connsiteX2" fmla="*/ 161649 w 179099"/>
                <a:gd name="connsiteY2" fmla="*/ 210599 h 435512"/>
                <a:gd name="connsiteX3" fmla="*/ 136779 w 179099"/>
                <a:gd name="connsiteY3" fmla="*/ 435489 h 435512"/>
                <a:gd name="connsiteX4" fmla="*/ 52690 w 179099"/>
                <a:gd name="connsiteY4" fmla="*/ 208694 h 435512"/>
                <a:gd name="connsiteX0" fmla="*/ 52690 w 184131"/>
                <a:gd name="connsiteY0" fmla="*/ 208694 h 435491"/>
                <a:gd name="connsiteX1" fmla="*/ 25009 w 184131"/>
                <a:gd name="connsiteY1" fmla="*/ 6359 h 435491"/>
                <a:gd name="connsiteX2" fmla="*/ 161649 w 184131"/>
                <a:gd name="connsiteY2" fmla="*/ 210599 h 435491"/>
                <a:gd name="connsiteX3" fmla="*/ 136779 w 184131"/>
                <a:gd name="connsiteY3" fmla="*/ 435489 h 435491"/>
                <a:gd name="connsiteX4" fmla="*/ 52690 w 184131"/>
                <a:gd name="connsiteY4" fmla="*/ 208694 h 435491"/>
                <a:gd name="connsiteX0" fmla="*/ 54358 w 185799"/>
                <a:gd name="connsiteY0" fmla="*/ 208694 h 435492"/>
                <a:gd name="connsiteX1" fmla="*/ 26677 w 185799"/>
                <a:gd name="connsiteY1" fmla="*/ 6359 h 435492"/>
                <a:gd name="connsiteX2" fmla="*/ 163317 w 185799"/>
                <a:gd name="connsiteY2" fmla="*/ 210599 h 435492"/>
                <a:gd name="connsiteX3" fmla="*/ 138447 w 185799"/>
                <a:gd name="connsiteY3" fmla="*/ 435489 h 435492"/>
                <a:gd name="connsiteX4" fmla="*/ 54358 w 185799"/>
                <a:gd name="connsiteY4" fmla="*/ 208694 h 43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9" h="435492">
                  <a:moveTo>
                    <a:pt x="54358" y="208694"/>
                  </a:moveTo>
                  <a:cubicBezTo>
                    <a:pt x="26995" y="113418"/>
                    <a:pt x="-35578" y="48068"/>
                    <a:pt x="26677" y="6359"/>
                  </a:cubicBezTo>
                  <a:cubicBezTo>
                    <a:pt x="88932" y="-35350"/>
                    <a:pt x="144689" y="139077"/>
                    <a:pt x="163317" y="210599"/>
                  </a:cubicBezTo>
                  <a:cubicBezTo>
                    <a:pt x="181945" y="282121"/>
                    <a:pt x="212836" y="434744"/>
                    <a:pt x="138447" y="435489"/>
                  </a:cubicBezTo>
                  <a:cubicBezTo>
                    <a:pt x="64058" y="436234"/>
                    <a:pt x="81721" y="303970"/>
                    <a:pt x="54358" y="20869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257611" y="5069907"/>
            <a:ext cx="1645398" cy="1249916"/>
            <a:chOff x="4706550" y="2632111"/>
            <a:chExt cx="710794" cy="539950"/>
          </a:xfrm>
        </p:grpSpPr>
        <p:sp>
          <p:nvSpPr>
            <p:cNvPr id="28" name="正方形/長方形 27"/>
            <p:cNvSpPr/>
            <p:nvPr/>
          </p:nvSpPr>
          <p:spPr>
            <a:xfrm>
              <a:off x="4855369" y="2980928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061947" y="2980928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フリーフォーム 29"/>
            <p:cNvSpPr/>
            <p:nvPr/>
          </p:nvSpPr>
          <p:spPr>
            <a:xfrm>
              <a:off x="4823052" y="3076576"/>
              <a:ext cx="135607" cy="95485"/>
            </a:xfrm>
            <a:custGeom>
              <a:avLst/>
              <a:gdLst>
                <a:gd name="connsiteX0" fmla="*/ 0 w 135607"/>
                <a:gd name="connsiteY0" fmla="*/ 0 h 95485"/>
                <a:gd name="connsiteX1" fmla="*/ 135607 w 135607"/>
                <a:gd name="connsiteY1" fmla="*/ 0 h 95485"/>
                <a:gd name="connsiteX2" fmla="*/ 135607 w 135607"/>
                <a:gd name="connsiteY2" fmla="*/ 95485 h 95485"/>
                <a:gd name="connsiteX3" fmla="*/ 19177 w 135607"/>
                <a:gd name="connsiteY3" fmla="*/ 95485 h 95485"/>
                <a:gd name="connsiteX4" fmla="*/ 0 w 135607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607" h="95485">
                  <a:moveTo>
                    <a:pt x="0" y="0"/>
                  </a:moveTo>
                  <a:lnTo>
                    <a:pt x="135607" y="0"/>
                  </a:lnTo>
                  <a:lnTo>
                    <a:pt x="135607" y="95485"/>
                  </a:lnTo>
                  <a:lnTo>
                    <a:pt x="19177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5165236" y="3076576"/>
              <a:ext cx="135596" cy="95485"/>
            </a:xfrm>
            <a:custGeom>
              <a:avLst/>
              <a:gdLst>
                <a:gd name="connsiteX0" fmla="*/ 0 w 135596"/>
                <a:gd name="connsiteY0" fmla="*/ 0 h 95485"/>
                <a:gd name="connsiteX1" fmla="*/ 135596 w 135596"/>
                <a:gd name="connsiteY1" fmla="*/ 0 h 95485"/>
                <a:gd name="connsiteX2" fmla="*/ 116420 w 135596"/>
                <a:gd name="connsiteY2" fmla="*/ 95485 h 95485"/>
                <a:gd name="connsiteX3" fmla="*/ 0 w 135596"/>
                <a:gd name="connsiteY3" fmla="*/ 95485 h 95485"/>
                <a:gd name="connsiteX4" fmla="*/ 0 w 135596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96" h="95485">
                  <a:moveTo>
                    <a:pt x="0" y="0"/>
                  </a:moveTo>
                  <a:lnTo>
                    <a:pt x="135596" y="0"/>
                  </a:lnTo>
                  <a:lnTo>
                    <a:pt x="116420" y="95485"/>
                  </a:lnTo>
                  <a:lnTo>
                    <a:pt x="0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4958658" y="3076576"/>
              <a:ext cx="206578" cy="95485"/>
            </a:xfrm>
            <a:custGeom>
              <a:avLst/>
              <a:gdLst>
                <a:gd name="connsiteX0" fmla="*/ 0 w 206578"/>
                <a:gd name="connsiteY0" fmla="*/ 0 h 95485"/>
                <a:gd name="connsiteX1" fmla="*/ 206578 w 206578"/>
                <a:gd name="connsiteY1" fmla="*/ 0 h 95485"/>
                <a:gd name="connsiteX2" fmla="*/ 206578 w 206578"/>
                <a:gd name="connsiteY2" fmla="*/ 95485 h 95485"/>
                <a:gd name="connsiteX3" fmla="*/ 0 w 206578"/>
                <a:gd name="connsiteY3" fmla="*/ 95485 h 95485"/>
                <a:gd name="connsiteX4" fmla="*/ 0 w 206578"/>
                <a:gd name="connsiteY4" fmla="*/ 0 h 9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95485">
                  <a:moveTo>
                    <a:pt x="0" y="0"/>
                  </a:moveTo>
                  <a:lnTo>
                    <a:pt x="206578" y="0"/>
                  </a:lnTo>
                  <a:lnTo>
                    <a:pt x="206578" y="95485"/>
                  </a:lnTo>
                  <a:lnTo>
                    <a:pt x="0" y="9548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855369" y="2789715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061947" y="2789715"/>
              <a:ext cx="206578" cy="9548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4784634" y="2885281"/>
              <a:ext cx="174024" cy="95486"/>
            </a:xfrm>
            <a:custGeom>
              <a:avLst/>
              <a:gdLst>
                <a:gd name="connsiteX0" fmla="*/ 0 w 174024"/>
                <a:gd name="connsiteY0" fmla="*/ 0 h 95486"/>
                <a:gd name="connsiteX1" fmla="*/ 174024 w 174024"/>
                <a:gd name="connsiteY1" fmla="*/ 0 h 95486"/>
                <a:gd name="connsiteX2" fmla="*/ 174024 w 174024"/>
                <a:gd name="connsiteY2" fmla="*/ 95486 h 95486"/>
                <a:gd name="connsiteX3" fmla="*/ 19176 w 174024"/>
                <a:gd name="connsiteY3" fmla="*/ 95486 h 95486"/>
                <a:gd name="connsiteX4" fmla="*/ 0 w 174024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024" h="95486">
                  <a:moveTo>
                    <a:pt x="0" y="0"/>
                  </a:moveTo>
                  <a:lnTo>
                    <a:pt x="174024" y="0"/>
                  </a:lnTo>
                  <a:lnTo>
                    <a:pt x="174024" y="95486"/>
                  </a:lnTo>
                  <a:lnTo>
                    <a:pt x="19176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5165236" y="2885281"/>
              <a:ext cx="174014" cy="95486"/>
            </a:xfrm>
            <a:custGeom>
              <a:avLst/>
              <a:gdLst>
                <a:gd name="connsiteX0" fmla="*/ 0 w 174014"/>
                <a:gd name="connsiteY0" fmla="*/ 0 h 95486"/>
                <a:gd name="connsiteX1" fmla="*/ 174014 w 174014"/>
                <a:gd name="connsiteY1" fmla="*/ 0 h 95486"/>
                <a:gd name="connsiteX2" fmla="*/ 154837 w 174014"/>
                <a:gd name="connsiteY2" fmla="*/ 95486 h 95486"/>
                <a:gd name="connsiteX3" fmla="*/ 0 w 174014"/>
                <a:gd name="connsiteY3" fmla="*/ 95486 h 95486"/>
                <a:gd name="connsiteX4" fmla="*/ 0 w 174014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014" h="95486">
                  <a:moveTo>
                    <a:pt x="0" y="0"/>
                  </a:moveTo>
                  <a:lnTo>
                    <a:pt x="174014" y="0"/>
                  </a:lnTo>
                  <a:lnTo>
                    <a:pt x="154837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4958658" y="2885281"/>
              <a:ext cx="206578" cy="95486"/>
            </a:xfrm>
            <a:custGeom>
              <a:avLst/>
              <a:gdLst>
                <a:gd name="connsiteX0" fmla="*/ 0 w 206578"/>
                <a:gd name="connsiteY0" fmla="*/ 0 h 95486"/>
                <a:gd name="connsiteX1" fmla="*/ 206578 w 206578"/>
                <a:gd name="connsiteY1" fmla="*/ 0 h 95486"/>
                <a:gd name="connsiteX2" fmla="*/ 206578 w 206578"/>
                <a:gd name="connsiteY2" fmla="*/ 95486 h 95486"/>
                <a:gd name="connsiteX3" fmla="*/ 0 w 206578"/>
                <a:gd name="connsiteY3" fmla="*/ 95486 h 95486"/>
                <a:gd name="connsiteX4" fmla="*/ 0 w 206578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95486">
                  <a:moveTo>
                    <a:pt x="0" y="0"/>
                  </a:moveTo>
                  <a:lnTo>
                    <a:pt x="206578" y="0"/>
                  </a:lnTo>
                  <a:lnTo>
                    <a:pt x="206578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4958658" y="2749748"/>
              <a:ext cx="206578" cy="39807"/>
            </a:xfrm>
            <a:custGeom>
              <a:avLst/>
              <a:gdLst>
                <a:gd name="connsiteX0" fmla="*/ 0 w 206578"/>
                <a:gd name="connsiteY0" fmla="*/ 0 h 39807"/>
                <a:gd name="connsiteX1" fmla="*/ 206578 w 206578"/>
                <a:gd name="connsiteY1" fmla="*/ 0 h 39807"/>
                <a:gd name="connsiteX2" fmla="*/ 206578 w 206578"/>
                <a:gd name="connsiteY2" fmla="*/ 39807 h 39807"/>
                <a:gd name="connsiteX3" fmla="*/ 0 w 206578"/>
                <a:gd name="connsiteY3" fmla="*/ 39807 h 39807"/>
                <a:gd name="connsiteX4" fmla="*/ 0 w 206578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8" h="39807">
                  <a:moveTo>
                    <a:pt x="0" y="0"/>
                  </a:moveTo>
                  <a:lnTo>
                    <a:pt x="206578" y="0"/>
                  </a:lnTo>
                  <a:lnTo>
                    <a:pt x="206578" y="39807"/>
                  </a:lnTo>
                  <a:lnTo>
                    <a:pt x="0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4757414" y="2749748"/>
              <a:ext cx="201244" cy="39807"/>
            </a:xfrm>
            <a:custGeom>
              <a:avLst/>
              <a:gdLst>
                <a:gd name="connsiteX0" fmla="*/ 0 w 201244"/>
                <a:gd name="connsiteY0" fmla="*/ 0 h 39807"/>
                <a:gd name="connsiteX1" fmla="*/ 201244 w 201244"/>
                <a:gd name="connsiteY1" fmla="*/ 0 h 39807"/>
                <a:gd name="connsiteX2" fmla="*/ 201244 w 201244"/>
                <a:gd name="connsiteY2" fmla="*/ 39807 h 39807"/>
                <a:gd name="connsiteX3" fmla="*/ 7995 w 201244"/>
                <a:gd name="connsiteY3" fmla="*/ 39807 h 39807"/>
                <a:gd name="connsiteX4" fmla="*/ 0 w 201244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44" h="39807">
                  <a:moveTo>
                    <a:pt x="0" y="0"/>
                  </a:moveTo>
                  <a:lnTo>
                    <a:pt x="201244" y="0"/>
                  </a:lnTo>
                  <a:lnTo>
                    <a:pt x="201244" y="39807"/>
                  </a:lnTo>
                  <a:lnTo>
                    <a:pt x="7995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5165237" y="2749748"/>
              <a:ext cx="201233" cy="39807"/>
            </a:xfrm>
            <a:custGeom>
              <a:avLst/>
              <a:gdLst>
                <a:gd name="connsiteX0" fmla="*/ 0 w 201233"/>
                <a:gd name="connsiteY0" fmla="*/ 0 h 39807"/>
                <a:gd name="connsiteX1" fmla="*/ 201233 w 201233"/>
                <a:gd name="connsiteY1" fmla="*/ 0 h 39807"/>
                <a:gd name="connsiteX2" fmla="*/ 193239 w 201233"/>
                <a:gd name="connsiteY2" fmla="*/ 39807 h 39807"/>
                <a:gd name="connsiteX3" fmla="*/ 0 w 201233"/>
                <a:gd name="connsiteY3" fmla="*/ 39807 h 39807"/>
                <a:gd name="connsiteX4" fmla="*/ 0 w 201233"/>
                <a:gd name="connsiteY4" fmla="*/ 0 h 3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33" h="39807">
                  <a:moveTo>
                    <a:pt x="0" y="0"/>
                  </a:moveTo>
                  <a:lnTo>
                    <a:pt x="201233" y="0"/>
                  </a:lnTo>
                  <a:lnTo>
                    <a:pt x="193239" y="39807"/>
                  </a:lnTo>
                  <a:lnTo>
                    <a:pt x="0" y="3980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4706550" y="2632111"/>
              <a:ext cx="710794" cy="117475"/>
            </a:xfrm>
            <a:prstGeom prst="roundRect">
              <a:avLst>
                <a:gd name="adj" fmla="val 32108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 rot="10800000">
              <a:off x="4765425" y="2789634"/>
              <a:ext cx="89944" cy="95486"/>
            </a:xfrm>
            <a:custGeom>
              <a:avLst/>
              <a:gdLst>
                <a:gd name="connsiteX0" fmla="*/ 89944 w 89944"/>
                <a:gd name="connsiteY0" fmla="*/ 95486 h 95486"/>
                <a:gd name="connsiteX1" fmla="*/ 0 w 89944"/>
                <a:gd name="connsiteY1" fmla="*/ 95486 h 95486"/>
                <a:gd name="connsiteX2" fmla="*/ 0 w 89944"/>
                <a:gd name="connsiteY2" fmla="*/ 0 h 95486"/>
                <a:gd name="connsiteX3" fmla="*/ 70768 w 89944"/>
                <a:gd name="connsiteY3" fmla="*/ 0 h 95486"/>
                <a:gd name="connsiteX4" fmla="*/ 89944 w 89944"/>
                <a:gd name="connsiteY4" fmla="*/ 95486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944" h="95486">
                  <a:moveTo>
                    <a:pt x="89944" y="95486"/>
                  </a:moveTo>
                  <a:lnTo>
                    <a:pt x="0" y="95486"/>
                  </a:lnTo>
                  <a:lnTo>
                    <a:pt x="0" y="0"/>
                  </a:lnTo>
                  <a:lnTo>
                    <a:pt x="70768" y="0"/>
                  </a:lnTo>
                  <a:lnTo>
                    <a:pt x="89944" y="954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 rot="10800000">
              <a:off x="5268525" y="2789634"/>
              <a:ext cx="89934" cy="95486"/>
            </a:xfrm>
            <a:custGeom>
              <a:avLst/>
              <a:gdLst>
                <a:gd name="connsiteX0" fmla="*/ 89934 w 89934"/>
                <a:gd name="connsiteY0" fmla="*/ 95486 h 95486"/>
                <a:gd name="connsiteX1" fmla="*/ 0 w 89934"/>
                <a:gd name="connsiteY1" fmla="*/ 95486 h 95486"/>
                <a:gd name="connsiteX2" fmla="*/ 19177 w 89934"/>
                <a:gd name="connsiteY2" fmla="*/ 0 h 95486"/>
                <a:gd name="connsiteX3" fmla="*/ 89934 w 89934"/>
                <a:gd name="connsiteY3" fmla="*/ 0 h 95486"/>
                <a:gd name="connsiteX4" fmla="*/ 89934 w 89934"/>
                <a:gd name="connsiteY4" fmla="*/ 95486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934" h="95486">
                  <a:moveTo>
                    <a:pt x="89934" y="95486"/>
                  </a:moveTo>
                  <a:lnTo>
                    <a:pt x="0" y="95486"/>
                  </a:lnTo>
                  <a:lnTo>
                    <a:pt x="19177" y="0"/>
                  </a:lnTo>
                  <a:lnTo>
                    <a:pt x="89934" y="0"/>
                  </a:lnTo>
                  <a:lnTo>
                    <a:pt x="89934" y="954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4803843" y="2980928"/>
              <a:ext cx="51526" cy="95486"/>
            </a:xfrm>
            <a:custGeom>
              <a:avLst/>
              <a:gdLst>
                <a:gd name="connsiteX0" fmla="*/ 0 w 51526"/>
                <a:gd name="connsiteY0" fmla="*/ 0 h 95486"/>
                <a:gd name="connsiteX1" fmla="*/ 51526 w 51526"/>
                <a:gd name="connsiteY1" fmla="*/ 0 h 95486"/>
                <a:gd name="connsiteX2" fmla="*/ 51526 w 51526"/>
                <a:gd name="connsiteY2" fmla="*/ 95486 h 95486"/>
                <a:gd name="connsiteX3" fmla="*/ 19176 w 51526"/>
                <a:gd name="connsiteY3" fmla="*/ 95486 h 95486"/>
                <a:gd name="connsiteX4" fmla="*/ 0 w 51526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6" h="95486">
                  <a:moveTo>
                    <a:pt x="0" y="0"/>
                  </a:moveTo>
                  <a:lnTo>
                    <a:pt x="51526" y="0"/>
                  </a:lnTo>
                  <a:lnTo>
                    <a:pt x="51526" y="95486"/>
                  </a:lnTo>
                  <a:lnTo>
                    <a:pt x="19176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>
              <a:off x="5268525" y="2980928"/>
              <a:ext cx="51516" cy="95486"/>
            </a:xfrm>
            <a:custGeom>
              <a:avLst/>
              <a:gdLst>
                <a:gd name="connsiteX0" fmla="*/ 0 w 51516"/>
                <a:gd name="connsiteY0" fmla="*/ 0 h 95486"/>
                <a:gd name="connsiteX1" fmla="*/ 51516 w 51516"/>
                <a:gd name="connsiteY1" fmla="*/ 0 h 95486"/>
                <a:gd name="connsiteX2" fmla="*/ 32339 w 51516"/>
                <a:gd name="connsiteY2" fmla="*/ 95486 h 95486"/>
                <a:gd name="connsiteX3" fmla="*/ 0 w 51516"/>
                <a:gd name="connsiteY3" fmla="*/ 95486 h 95486"/>
                <a:gd name="connsiteX4" fmla="*/ 0 w 51516"/>
                <a:gd name="connsiteY4" fmla="*/ 0 h 9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16" h="95486">
                  <a:moveTo>
                    <a:pt x="0" y="0"/>
                  </a:moveTo>
                  <a:lnTo>
                    <a:pt x="51516" y="0"/>
                  </a:lnTo>
                  <a:lnTo>
                    <a:pt x="32339" y="95486"/>
                  </a:lnTo>
                  <a:lnTo>
                    <a:pt x="0" y="9548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01224" y="4914165"/>
            <a:ext cx="1445228" cy="1405658"/>
            <a:chOff x="587517" y="1066301"/>
            <a:chExt cx="1260140" cy="1225638"/>
          </a:xfrm>
        </p:grpSpPr>
        <p:sp>
          <p:nvSpPr>
            <p:cNvPr id="47" name="正方形/長方形 46"/>
            <p:cNvSpPr/>
            <p:nvPr/>
          </p:nvSpPr>
          <p:spPr bwMode="auto">
            <a:xfrm>
              <a:off x="680672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947555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1214438" y="1482535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1481321" y="148253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814112" y="1617549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正方形/長方形 51"/>
            <p:cNvSpPr/>
            <p:nvPr/>
          </p:nvSpPr>
          <p:spPr bwMode="auto">
            <a:xfrm>
              <a:off x="1080995" y="1617549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正方形/長方形 52"/>
            <p:cNvSpPr/>
            <p:nvPr/>
          </p:nvSpPr>
          <p:spPr bwMode="auto">
            <a:xfrm>
              <a:off x="1347878" y="1617549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680672" y="1617549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1614763" y="1617549"/>
              <a:ext cx="133441" cy="135014"/>
            </a:xfrm>
            <a:prstGeom prst="rect">
              <a:avLst/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正方形/長方形 55"/>
            <p:cNvSpPr/>
            <p:nvPr/>
          </p:nvSpPr>
          <p:spPr bwMode="auto">
            <a:xfrm>
              <a:off x="680672" y="1752563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正方形/長方形 56"/>
            <p:cNvSpPr/>
            <p:nvPr/>
          </p:nvSpPr>
          <p:spPr bwMode="auto">
            <a:xfrm>
              <a:off x="947555" y="1752563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正方形/長方形 57"/>
            <p:cNvSpPr/>
            <p:nvPr/>
          </p:nvSpPr>
          <p:spPr bwMode="auto">
            <a:xfrm>
              <a:off x="1214438" y="1752563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正方形/長方形 58"/>
            <p:cNvSpPr/>
            <p:nvPr/>
          </p:nvSpPr>
          <p:spPr bwMode="auto">
            <a:xfrm>
              <a:off x="1481321" y="1752563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814112" y="1887577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1080995" y="1887577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1347878" y="1887577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680672" y="1887577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1614763" y="1887577"/>
              <a:ext cx="133441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正方形/長方形 64"/>
            <p:cNvSpPr/>
            <p:nvPr/>
          </p:nvSpPr>
          <p:spPr bwMode="auto">
            <a:xfrm>
              <a:off x="680672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947555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正方形/長方形 66"/>
            <p:cNvSpPr/>
            <p:nvPr/>
          </p:nvSpPr>
          <p:spPr bwMode="auto">
            <a:xfrm>
              <a:off x="1214438" y="2021911"/>
              <a:ext cx="266883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正方形/長方形 67"/>
            <p:cNvSpPr/>
            <p:nvPr/>
          </p:nvSpPr>
          <p:spPr bwMode="auto">
            <a:xfrm>
              <a:off x="1481321" y="2021911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/>
            <p:cNvSpPr/>
            <p:nvPr/>
          </p:nvSpPr>
          <p:spPr bwMode="auto">
            <a:xfrm>
              <a:off x="814112" y="215692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/>
            <p:cNvSpPr/>
            <p:nvPr/>
          </p:nvSpPr>
          <p:spPr bwMode="auto">
            <a:xfrm>
              <a:off x="1080995" y="2156925"/>
              <a:ext cx="266883" cy="135014"/>
            </a:xfrm>
            <a:prstGeom prst="rect">
              <a:avLst/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正方形/長方形 70"/>
            <p:cNvSpPr/>
            <p:nvPr/>
          </p:nvSpPr>
          <p:spPr bwMode="auto">
            <a:xfrm>
              <a:off x="1347878" y="2156925"/>
              <a:ext cx="266883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正方形/長方形 71"/>
            <p:cNvSpPr/>
            <p:nvPr/>
          </p:nvSpPr>
          <p:spPr bwMode="auto">
            <a:xfrm>
              <a:off x="680672" y="2156925"/>
              <a:ext cx="133441" cy="135014"/>
            </a:xfrm>
            <a:prstGeom prst="rect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1614763" y="2156925"/>
              <a:ext cx="133441" cy="135014"/>
            </a:xfrm>
            <a:prstGeom prst="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680672" y="1437529"/>
              <a:ext cx="1067532" cy="90010"/>
            </a:xfrm>
            <a:prstGeom prst="rect">
              <a:avLst/>
            </a:pr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角丸四角形 74"/>
            <p:cNvSpPr/>
            <p:nvPr/>
          </p:nvSpPr>
          <p:spPr bwMode="auto">
            <a:xfrm>
              <a:off x="587517" y="1066301"/>
              <a:ext cx="1260140" cy="427548"/>
            </a:xfrm>
            <a:prstGeom prst="roundRect">
              <a:avLst>
                <a:gd name="adj" fmla="val 6864"/>
              </a:avLst>
            </a:prstGeom>
            <a:solidFill>
              <a:sysClr val="window" lastClr="FFFFFF">
                <a:lumMod val="75000"/>
              </a:sys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8058345" y="4774833"/>
            <a:ext cx="1263329" cy="1536342"/>
            <a:chOff x="7473280" y="1475081"/>
            <a:chExt cx="1263329" cy="1536342"/>
          </a:xfrm>
        </p:grpSpPr>
        <p:sp>
          <p:nvSpPr>
            <p:cNvPr id="77" name="雲 76"/>
            <p:cNvSpPr/>
            <p:nvPr/>
          </p:nvSpPr>
          <p:spPr>
            <a:xfrm>
              <a:off x="7473280" y="1475081"/>
              <a:ext cx="1263329" cy="785552"/>
            </a:xfrm>
            <a:prstGeom prst="cloud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7617296" y="2161572"/>
              <a:ext cx="770800" cy="849851"/>
              <a:chOff x="7617296" y="2161573"/>
              <a:chExt cx="914400" cy="693420"/>
            </a:xfrm>
          </p:grpSpPr>
          <p:sp>
            <p:nvSpPr>
              <p:cNvPr id="79" name="正方形/長方形 78"/>
              <p:cNvSpPr/>
              <p:nvPr/>
            </p:nvSpPr>
            <p:spPr>
              <a:xfrm>
                <a:off x="7617296" y="21615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7845896" y="216157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8074496" y="216157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8303096" y="21615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7617296" y="2260633"/>
                <a:ext cx="117158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7734454" y="22606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7963054" y="226063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8191654" y="22606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8414538" y="226063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7617296" y="235969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845896" y="235969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8074496" y="235969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8303096" y="235969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7617296" y="2458753"/>
                <a:ext cx="117158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7734454" y="245875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963054" y="245875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8191654" y="245875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414538" y="245875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76172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7845896" y="255781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80744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303096" y="255781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7617296" y="2656873"/>
                <a:ext cx="117158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7734454" y="265687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7963054" y="265687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8191654" y="265687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8414538" y="2656873"/>
                <a:ext cx="117158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7617296" y="275593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7845896" y="2755933"/>
                <a:ext cx="228600" cy="99060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8074496" y="2755933"/>
                <a:ext cx="228600" cy="99060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8303096" y="2755933"/>
                <a:ext cx="228600" cy="9906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0" name="グループ化 109"/>
          <p:cNvGrpSpPr/>
          <p:nvPr/>
        </p:nvGrpSpPr>
        <p:grpSpPr>
          <a:xfrm>
            <a:off x="4193343" y="4926838"/>
            <a:ext cx="1569747" cy="1388441"/>
            <a:chOff x="2069231" y="1960694"/>
            <a:chExt cx="1011079" cy="894299"/>
          </a:xfrm>
        </p:grpSpPr>
        <p:sp>
          <p:nvSpPr>
            <p:cNvPr id="111" name="正方形/長方形 110"/>
            <p:cNvSpPr/>
            <p:nvPr/>
          </p:nvSpPr>
          <p:spPr>
            <a:xfrm>
              <a:off x="2124952" y="21615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353552" y="216157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2582152" y="216157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810752" y="21615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2124952" y="2260633"/>
              <a:ext cx="117158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2242110" y="22606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2470710" y="226063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699310" y="22606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2922194" y="226063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2124952" y="235969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2353552" y="235969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2582152" y="235969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2810752" y="235969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2124952" y="2458753"/>
              <a:ext cx="117158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2242110" y="245875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2470710" y="245875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2699310" y="245875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2922194" y="245875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21249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2353552" y="255781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25821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2810752" y="255781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2124952" y="2656873"/>
              <a:ext cx="117158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242110" y="265687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470710" y="265687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2699310" y="265687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2922194" y="2656873"/>
              <a:ext cx="117158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2124952" y="275593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2353552" y="2755933"/>
              <a:ext cx="228600" cy="99060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582152" y="2755933"/>
              <a:ext cx="228600" cy="99060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2810752" y="2755933"/>
              <a:ext cx="228600" cy="9906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角丸四角形 141"/>
            <p:cNvSpPr/>
            <p:nvPr/>
          </p:nvSpPr>
          <p:spPr>
            <a:xfrm>
              <a:off x="2129076" y="2144408"/>
              <a:ext cx="910276" cy="80247"/>
            </a:xfrm>
            <a:prstGeom prst="roundRect">
              <a:avLst>
                <a:gd name="adj" fmla="val 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角丸四角形 142"/>
            <p:cNvSpPr/>
            <p:nvPr/>
          </p:nvSpPr>
          <p:spPr>
            <a:xfrm>
              <a:off x="2069231" y="1960694"/>
              <a:ext cx="1011079" cy="223837"/>
            </a:xfrm>
            <a:prstGeom prst="round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6295994" y="4740492"/>
            <a:ext cx="1263329" cy="1579331"/>
            <a:chOff x="5915008" y="1432091"/>
            <a:chExt cx="1263329" cy="1579331"/>
          </a:xfrm>
        </p:grpSpPr>
        <p:sp>
          <p:nvSpPr>
            <p:cNvPr id="145" name="雲 144"/>
            <p:cNvSpPr/>
            <p:nvPr/>
          </p:nvSpPr>
          <p:spPr>
            <a:xfrm>
              <a:off x="5915008" y="1432091"/>
              <a:ext cx="1263329" cy="785552"/>
            </a:xfrm>
            <a:prstGeom prst="cloud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A5A5A5"/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6" name="グループ化 145"/>
            <p:cNvGrpSpPr/>
            <p:nvPr/>
          </p:nvGrpSpPr>
          <p:grpSpPr>
            <a:xfrm>
              <a:off x="5926848" y="2113577"/>
              <a:ext cx="1000811" cy="897845"/>
              <a:chOff x="680672" y="1482535"/>
              <a:chExt cx="1067532" cy="809404"/>
            </a:xfrm>
          </p:grpSpPr>
          <p:sp>
            <p:nvSpPr>
              <p:cNvPr id="147" name="正方形/長方形 146"/>
              <p:cNvSpPr/>
              <p:nvPr/>
            </p:nvSpPr>
            <p:spPr bwMode="auto">
              <a:xfrm>
                <a:off x="680672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 bwMode="auto">
              <a:xfrm>
                <a:off x="947555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 bwMode="auto">
              <a:xfrm>
                <a:off x="1214438" y="1482535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 bwMode="auto">
              <a:xfrm>
                <a:off x="1481321" y="148253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 bwMode="auto">
              <a:xfrm>
                <a:off x="814112" y="1617549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 bwMode="auto">
              <a:xfrm>
                <a:off x="1080995" y="1617549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 bwMode="auto">
              <a:xfrm>
                <a:off x="1347878" y="1617549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 bwMode="auto">
              <a:xfrm>
                <a:off x="680672" y="1617549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 bwMode="auto">
              <a:xfrm>
                <a:off x="1614763" y="1617549"/>
                <a:ext cx="133441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/>
              <p:cNvSpPr/>
              <p:nvPr/>
            </p:nvSpPr>
            <p:spPr bwMode="auto">
              <a:xfrm>
                <a:off x="680672" y="1752563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正方形/長方形 156"/>
              <p:cNvSpPr/>
              <p:nvPr/>
            </p:nvSpPr>
            <p:spPr bwMode="auto">
              <a:xfrm>
                <a:off x="947555" y="1752563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 bwMode="auto">
              <a:xfrm>
                <a:off x="1214438" y="1752563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 bwMode="auto">
              <a:xfrm>
                <a:off x="1481321" y="1752563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 bwMode="auto">
              <a:xfrm>
                <a:off x="814112" y="1887577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 bwMode="auto">
              <a:xfrm>
                <a:off x="1080995" y="1887577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正方形/長方形 161"/>
              <p:cNvSpPr/>
              <p:nvPr/>
            </p:nvSpPr>
            <p:spPr bwMode="auto">
              <a:xfrm>
                <a:off x="1347878" y="1887577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 bwMode="auto">
              <a:xfrm>
                <a:off x="680672" y="1887577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正方形/長方形 163"/>
              <p:cNvSpPr/>
              <p:nvPr/>
            </p:nvSpPr>
            <p:spPr bwMode="auto">
              <a:xfrm>
                <a:off x="1614763" y="1887577"/>
                <a:ext cx="133441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正方形/長方形 164"/>
              <p:cNvSpPr/>
              <p:nvPr/>
            </p:nvSpPr>
            <p:spPr bwMode="auto">
              <a:xfrm>
                <a:off x="680672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正方形/長方形 165"/>
              <p:cNvSpPr/>
              <p:nvPr/>
            </p:nvSpPr>
            <p:spPr bwMode="auto">
              <a:xfrm>
                <a:off x="947555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正方形/長方形 166"/>
              <p:cNvSpPr/>
              <p:nvPr/>
            </p:nvSpPr>
            <p:spPr bwMode="auto">
              <a:xfrm>
                <a:off x="1214438" y="2021911"/>
                <a:ext cx="266883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正方形/長方形 167"/>
              <p:cNvSpPr/>
              <p:nvPr/>
            </p:nvSpPr>
            <p:spPr bwMode="auto">
              <a:xfrm>
                <a:off x="1481321" y="2021911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 bwMode="auto">
              <a:xfrm>
                <a:off x="814112" y="215692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正方形/長方形 169"/>
              <p:cNvSpPr/>
              <p:nvPr/>
            </p:nvSpPr>
            <p:spPr bwMode="auto">
              <a:xfrm>
                <a:off x="1080995" y="2156925"/>
                <a:ext cx="266883" cy="135014"/>
              </a:xfrm>
              <a:prstGeom prst="rect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正方形/長方形 170"/>
              <p:cNvSpPr/>
              <p:nvPr/>
            </p:nvSpPr>
            <p:spPr bwMode="auto">
              <a:xfrm>
                <a:off x="1347878" y="2156925"/>
                <a:ext cx="266883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 bwMode="auto">
              <a:xfrm>
                <a:off x="680672" y="2156925"/>
                <a:ext cx="133441" cy="135014"/>
              </a:xfrm>
              <a:prstGeom prst="rect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正方形/長方形 172"/>
              <p:cNvSpPr/>
              <p:nvPr/>
            </p:nvSpPr>
            <p:spPr bwMode="auto">
              <a:xfrm>
                <a:off x="1614763" y="2156925"/>
                <a:ext cx="133441" cy="135014"/>
              </a:xfrm>
              <a:prstGeom prst="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4" name="グループ化 173"/>
          <p:cNvGrpSpPr/>
          <p:nvPr/>
        </p:nvGrpSpPr>
        <p:grpSpPr>
          <a:xfrm>
            <a:off x="4674262" y="2747161"/>
            <a:ext cx="592146" cy="1671263"/>
            <a:chOff x="4084826" y="3220328"/>
            <a:chExt cx="424498" cy="1198096"/>
          </a:xfrm>
        </p:grpSpPr>
        <p:sp>
          <p:nvSpPr>
            <p:cNvPr id="175" name="フリーフォーム 174"/>
            <p:cNvSpPr/>
            <p:nvPr/>
          </p:nvSpPr>
          <p:spPr>
            <a:xfrm>
              <a:off x="4084827" y="3220328"/>
              <a:ext cx="424497" cy="1198096"/>
            </a:xfrm>
            <a:custGeom>
              <a:avLst/>
              <a:gdLst>
                <a:gd name="connsiteX0" fmla="*/ 211283 w 424497"/>
                <a:gd name="connsiteY0" fmla="*/ 2 h 1198096"/>
                <a:gd name="connsiteX1" fmla="*/ 382313 w 424497"/>
                <a:gd name="connsiteY1" fmla="*/ 85268 h 1198096"/>
                <a:gd name="connsiteX2" fmla="*/ 386379 w 424497"/>
                <a:gd name="connsiteY2" fmla="*/ 333623 h 1198096"/>
                <a:gd name="connsiteX3" fmla="*/ 287417 w 424497"/>
                <a:gd name="connsiteY3" fmla="*/ 264651 h 1198096"/>
                <a:gd name="connsiteX4" fmla="*/ 285662 w 424497"/>
                <a:gd name="connsiteY4" fmla="*/ 157442 h 1198096"/>
                <a:gd name="connsiteX5" fmla="*/ 183366 w 424497"/>
                <a:gd name="connsiteY5" fmla="*/ 125311 h 1198096"/>
                <a:gd name="connsiteX6" fmla="*/ 125162 w 424497"/>
                <a:gd name="connsiteY6" fmla="*/ 183774 h 1198096"/>
                <a:gd name="connsiteX7" fmla="*/ 120929 w 424497"/>
                <a:gd name="connsiteY7" fmla="*/ 210358 h 1198096"/>
                <a:gd name="connsiteX8" fmla="*/ 122079 w 424497"/>
                <a:gd name="connsiteY8" fmla="*/ 210358 h 1198096"/>
                <a:gd name="connsiteX9" fmla="*/ 122079 w 424497"/>
                <a:gd name="connsiteY9" fmla="*/ 413580 h 1198096"/>
                <a:gd name="connsiteX10" fmla="*/ 122079 w 424497"/>
                <a:gd name="connsiteY10" fmla="*/ 1015221 h 1198096"/>
                <a:gd name="connsiteX11" fmla="*/ 122079 w 424497"/>
                <a:gd name="connsiteY11" fmla="*/ 1177749 h 1198096"/>
                <a:gd name="connsiteX12" fmla="*/ 101732 w 424497"/>
                <a:gd name="connsiteY12" fmla="*/ 1198096 h 1198096"/>
                <a:gd name="connsiteX13" fmla="*/ 20347 w 424497"/>
                <a:gd name="connsiteY13" fmla="*/ 1198096 h 1198096"/>
                <a:gd name="connsiteX14" fmla="*/ 0 w 424497"/>
                <a:gd name="connsiteY14" fmla="*/ 1177749 h 1198096"/>
                <a:gd name="connsiteX15" fmla="*/ 0 w 424497"/>
                <a:gd name="connsiteY15" fmla="*/ 1015221 h 1198096"/>
                <a:gd name="connsiteX16" fmla="*/ 0 w 424497"/>
                <a:gd name="connsiteY16" fmla="*/ 413580 h 1198096"/>
                <a:gd name="connsiteX17" fmla="*/ 0 w 424497"/>
                <a:gd name="connsiteY17" fmla="*/ 212263 h 1198096"/>
                <a:gd name="connsiteX18" fmla="*/ 0 w 424497"/>
                <a:gd name="connsiteY18" fmla="*/ 210358 h 1198096"/>
                <a:gd name="connsiteX19" fmla="*/ 304 w 424497"/>
                <a:gd name="connsiteY19" fmla="*/ 210358 h 1198096"/>
                <a:gd name="connsiteX20" fmla="*/ 10506 w 424497"/>
                <a:gd name="connsiteY20" fmla="*/ 146267 h 1198096"/>
                <a:gd name="connsiteX21" fmla="*/ 145340 w 424497"/>
                <a:gd name="connsiteY21" fmla="*/ 10836 h 1198096"/>
                <a:gd name="connsiteX22" fmla="*/ 211283 w 424497"/>
                <a:gd name="connsiteY22" fmla="*/ 2 h 119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4497" h="1198096">
                  <a:moveTo>
                    <a:pt x="211283" y="2"/>
                  </a:moveTo>
                  <a:cubicBezTo>
                    <a:pt x="277312" y="-289"/>
                    <a:pt x="341280" y="30319"/>
                    <a:pt x="382313" y="85268"/>
                  </a:cubicBezTo>
                  <a:cubicBezTo>
                    <a:pt x="437024" y="158534"/>
                    <a:pt x="438663" y="258605"/>
                    <a:pt x="386379" y="333623"/>
                  </a:cubicBezTo>
                  <a:lnTo>
                    <a:pt x="287417" y="264651"/>
                  </a:lnTo>
                  <a:cubicBezTo>
                    <a:pt x="309987" y="232267"/>
                    <a:pt x="309279" y="189069"/>
                    <a:pt x="285662" y="157442"/>
                  </a:cubicBezTo>
                  <a:cubicBezTo>
                    <a:pt x="262044" y="125815"/>
                    <a:pt x="220826" y="112868"/>
                    <a:pt x="183366" y="125311"/>
                  </a:cubicBezTo>
                  <a:cubicBezTo>
                    <a:pt x="155271" y="134643"/>
                    <a:pt x="134028" y="156684"/>
                    <a:pt x="125162" y="183774"/>
                  </a:cubicBezTo>
                  <a:lnTo>
                    <a:pt x="120929" y="210358"/>
                  </a:lnTo>
                  <a:lnTo>
                    <a:pt x="122079" y="210358"/>
                  </a:lnTo>
                  <a:lnTo>
                    <a:pt x="122079" y="413580"/>
                  </a:lnTo>
                  <a:lnTo>
                    <a:pt x="122079" y="1015221"/>
                  </a:lnTo>
                  <a:lnTo>
                    <a:pt x="122079" y="1177749"/>
                  </a:lnTo>
                  <a:cubicBezTo>
                    <a:pt x="122079" y="1188986"/>
                    <a:pt x="112969" y="1198096"/>
                    <a:pt x="101732" y="1198096"/>
                  </a:cubicBezTo>
                  <a:lnTo>
                    <a:pt x="20347" y="1198096"/>
                  </a:lnTo>
                  <a:cubicBezTo>
                    <a:pt x="9110" y="1198096"/>
                    <a:pt x="0" y="1188986"/>
                    <a:pt x="0" y="1177749"/>
                  </a:cubicBezTo>
                  <a:lnTo>
                    <a:pt x="0" y="1015221"/>
                  </a:lnTo>
                  <a:lnTo>
                    <a:pt x="0" y="413580"/>
                  </a:lnTo>
                  <a:lnTo>
                    <a:pt x="0" y="212263"/>
                  </a:lnTo>
                  <a:lnTo>
                    <a:pt x="0" y="210358"/>
                  </a:lnTo>
                  <a:lnTo>
                    <a:pt x="304" y="210358"/>
                  </a:lnTo>
                  <a:lnTo>
                    <a:pt x="10506" y="146267"/>
                  </a:lnTo>
                  <a:cubicBezTo>
                    <a:pt x="31045" y="83513"/>
                    <a:pt x="80257" y="32455"/>
                    <a:pt x="145340" y="10836"/>
                  </a:cubicBezTo>
                  <a:cubicBezTo>
                    <a:pt x="167035" y="3630"/>
                    <a:pt x="189273" y="100"/>
                    <a:pt x="211283" y="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平行四辺形 175"/>
            <p:cNvSpPr/>
            <p:nvPr/>
          </p:nvSpPr>
          <p:spPr>
            <a:xfrm rot="5400000">
              <a:off x="4088715" y="3438705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平行四辺形 176"/>
            <p:cNvSpPr/>
            <p:nvPr/>
          </p:nvSpPr>
          <p:spPr>
            <a:xfrm rot="5400000">
              <a:off x="4088715" y="3598250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平行四辺形 177"/>
            <p:cNvSpPr/>
            <p:nvPr/>
          </p:nvSpPr>
          <p:spPr>
            <a:xfrm rot="5400000">
              <a:off x="4088715" y="3762556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平行四辺形 178"/>
            <p:cNvSpPr/>
            <p:nvPr/>
          </p:nvSpPr>
          <p:spPr>
            <a:xfrm rot="5400000">
              <a:off x="4088715" y="3922101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平行四辺形 179"/>
            <p:cNvSpPr/>
            <p:nvPr/>
          </p:nvSpPr>
          <p:spPr>
            <a:xfrm rot="5400000">
              <a:off x="4088715" y="4079263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平行四辺形 180"/>
            <p:cNvSpPr/>
            <p:nvPr/>
          </p:nvSpPr>
          <p:spPr>
            <a:xfrm rot="5400000">
              <a:off x="4088715" y="4238808"/>
              <a:ext cx="114302" cy="122079"/>
            </a:xfrm>
            <a:prstGeom prst="parallelogram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944804" y="2781638"/>
            <a:ext cx="702189" cy="1617524"/>
            <a:chOff x="2576736" y="3239590"/>
            <a:chExt cx="503386" cy="1159572"/>
          </a:xfrm>
        </p:grpSpPr>
        <p:sp>
          <p:nvSpPr>
            <p:cNvPr id="183" name="角丸四角形 45"/>
            <p:cNvSpPr/>
            <p:nvPr/>
          </p:nvSpPr>
          <p:spPr>
            <a:xfrm>
              <a:off x="2576736" y="3239590"/>
              <a:ext cx="503386" cy="1159572"/>
            </a:xfrm>
            <a:custGeom>
              <a:avLst/>
              <a:gdLst/>
              <a:ahLst/>
              <a:cxnLst/>
              <a:rect l="l" t="t" r="r" b="b"/>
              <a:pathLst>
                <a:path w="503386" h="1159572">
                  <a:moveTo>
                    <a:pt x="279363" y="1524"/>
                  </a:moveTo>
                  <a:cubicBezTo>
                    <a:pt x="325518" y="6624"/>
                    <a:pt x="370263" y="24475"/>
                    <a:pt x="408097" y="54469"/>
                  </a:cubicBezTo>
                  <a:cubicBezTo>
                    <a:pt x="474842" y="107384"/>
                    <a:pt x="509697" y="189865"/>
                    <a:pt x="502385" y="273243"/>
                  </a:cubicBezTo>
                  <a:cubicBezTo>
                    <a:pt x="503320" y="274838"/>
                    <a:pt x="503386" y="276513"/>
                    <a:pt x="503386" y="278204"/>
                  </a:cubicBezTo>
                  <a:cubicBezTo>
                    <a:pt x="503386" y="287403"/>
                    <a:pt x="501444" y="296148"/>
                    <a:pt x="497770" y="303974"/>
                  </a:cubicBezTo>
                  <a:cubicBezTo>
                    <a:pt x="497756" y="304900"/>
                    <a:pt x="497563" y="305788"/>
                    <a:pt x="497364" y="306677"/>
                  </a:cubicBezTo>
                  <a:lnTo>
                    <a:pt x="496133" y="306401"/>
                  </a:lnTo>
                  <a:cubicBezTo>
                    <a:pt x="486232" y="327713"/>
                    <a:pt x="464520" y="342156"/>
                    <a:pt x="439434" y="342156"/>
                  </a:cubicBezTo>
                  <a:cubicBezTo>
                    <a:pt x="404114" y="342156"/>
                    <a:pt x="375482" y="313524"/>
                    <a:pt x="375482" y="278204"/>
                  </a:cubicBezTo>
                  <a:lnTo>
                    <a:pt x="377021" y="270579"/>
                  </a:lnTo>
                  <a:cubicBezTo>
                    <a:pt x="384750" y="225734"/>
                    <a:pt x="367041" y="180221"/>
                    <a:pt x="331033" y="151674"/>
                  </a:cubicBezTo>
                  <a:cubicBezTo>
                    <a:pt x="292655" y="121248"/>
                    <a:pt x="240254" y="115458"/>
                    <a:pt x="196159" y="136771"/>
                  </a:cubicBezTo>
                  <a:cubicBezTo>
                    <a:pt x="155864" y="156247"/>
                    <a:pt x="128996" y="195217"/>
                    <a:pt x="125817" y="239276"/>
                  </a:cubicBezTo>
                  <a:cubicBezTo>
                    <a:pt x="126703" y="240784"/>
                    <a:pt x="126762" y="242365"/>
                    <a:pt x="126762" y="243959"/>
                  </a:cubicBezTo>
                  <a:lnTo>
                    <a:pt x="126762" y="1096191"/>
                  </a:lnTo>
                  <a:cubicBezTo>
                    <a:pt x="126762" y="1131195"/>
                    <a:pt x="98385" y="1159572"/>
                    <a:pt x="63381" y="1159572"/>
                  </a:cubicBezTo>
                  <a:cubicBezTo>
                    <a:pt x="28377" y="1159572"/>
                    <a:pt x="0" y="1131195"/>
                    <a:pt x="0" y="1096191"/>
                  </a:cubicBezTo>
                  <a:lnTo>
                    <a:pt x="0" y="251719"/>
                  </a:lnTo>
                  <a:lnTo>
                    <a:pt x="0" y="243959"/>
                  </a:lnTo>
                  <a:lnTo>
                    <a:pt x="3734" y="225465"/>
                  </a:lnTo>
                  <a:cubicBezTo>
                    <a:pt x="10472" y="139289"/>
                    <a:pt x="63266" y="63227"/>
                    <a:pt x="142177" y="25086"/>
                  </a:cubicBezTo>
                  <a:cubicBezTo>
                    <a:pt x="185646" y="4076"/>
                    <a:pt x="233209" y="-3576"/>
                    <a:pt x="279363" y="1524"/>
                  </a:cubicBezTo>
                  <a:close/>
                </a:path>
              </a:pathLst>
            </a:cu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角丸四角形 45"/>
            <p:cNvSpPr/>
            <p:nvPr/>
          </p:nvSpPr>
          <p:spPr>
            <a:xfrm>
              <a:off x="2576737" y="3280517"/>
              <a:ext cx="500657" cy="1015506"/>
            </a:xfrm>
            <a:custGeom>
              <a:avLst/>
              <a:gdLst/>
              <a:ahLst/>
              <a:cxnLst/>
              <a:rect l="l" t="t" r="r" b="b"/>
              <a:pathLst>
                <a:path w="500657" h="1015506">
                  <a:moveTo>
                    <a:pt x="40299" y="916108"/>
                  </a:moveTo>
                  <a:cubicBezTo>
                    <a:pt x="67747" y="916108"/>
                    <a:pt x="89998" y="938359"/>
                    <a:pt x="89998" y="965807"/>
                  </a:cubicBezTo>
                  <a:cubicBezTo>
                    <a:pt x="89998" y="993255"/>
                    <a:pt x="67747" y="1015506"/>
                    <a:pt x="40299" y="1015506"/>
                  </a:cubicBezTo>
                  <a:cubicBezTo>
                    <a:pt x="23242" y="1015506"/>
                    <a:pt x="8192" y="1006913"/>
                    <a:pt x="0" y="993302"/>
                  </a:cubicBezTo>
                  <a:lnTo>
                    <a:pt x="0" y="938313"/>
                  </a:lnTo>
                  <a:cubicBezTo>
                    <a:pt x="8192" y="924701"/>
                    <a:pt x="23242" y="916108"/>
                    <a:pt x="40299" y="916108"/>
                  </a:cubicBezTo>
                  <a:close/>
                  <a:moveTo>
                    <a:pt x="109159" y="722367"/>
                  </a:moveTo>
                  <a:lnTo>
                    <a:pt x="126762" y="725921"/>
                  </a:lnTo>
                  <a:lnTo>
                    <a:pt x="126762" y="818211"/>
                  </a:lnTo>
                  <a:cubicBezTo>
                    <a:pt x="121374" y="820614"/>
                    <a:pt x="115401" y="821765"/>
                    <a:pt x="109159" y="821765"/>
                  </a:cubicBezTo>
                  <a:cubicBezTo>
                    <a:pt x="81711" y="821765"/>
                    <a:pt x="59460" y="799514"/>
                    <a:pt x="59460" y="772066"/>
                  </a:cubicBezTo>
                  <a:cubicBezTo>
                    <a:pt x="59460" y="744618"/>
                    <a:pt x="81711" y="722367"/>
                    <a:pt x="109159" y="722367"/>
                  </a:cubicBezTo>
                  <a:close/>
                  <a:moveTo>
                    <a:pt x="13103" y="538859"/>
                  </a:moveTo>
                  <a:cubicBezTo>
                    <a:pt x="40551" y="538859"/>
                    <a:pt x="62802" y="561110"/>
                    <a:pt x="62802" y="588558"/>
                  </a:cubicBezTo>
                  <a:cubicBezTo>
                    <a:pt x="62802" y="616006"/>
                    <a:pt x="40551" y="638257"/>
                    <a:pt x="13103" y="638257"/>
                  </a:cubicBezTo>
                  <a:lnTo>
                    <a:pt x="0" y="635612"/>
                  </a:lnTo>
                  <a:lnTo>
                    <a:pt x="0" y="541504"/>
                  </a:lnTo>
                  <a:cubicBezTo>
                    <a:pt x="4012" y="539489"/>
                    <a:pt x="8484" y="538859"/>
                    <a:pt x="13103" y="538859"/>
                  </a:cubicBezTo>
                  <a:close/>
                  <a:moveTo>
                    <a:pt x="110506" y="363583"/>
                  </a:moveTo>
                  <a:lnTo>
                    <a:pt x="126762" y="366865"/>
                  </a:lnTo>
                  <a:lnTo>
                    <a:pt x="126762" y="459699"/>
                  </a:lnTo>
                  <a:cubicBezTo>
                    <a:pt x="121794" y="462002"/>
                    <a:pt x="116265" y="462981"/>
                    <a:pt x="110506" y="462981"/>
                  </a:cubicBezTo>
                  <a:cubicBezTo>
                    <a:pt x="83058" y="462981"/>
                    <a:pt x="60807" y="440730"/>
                    <a:pt x="60807" y="413282"/>
                  </a:cubicBezTo>
                  <a:cubicBezTo>
                    <a:pt x="60807" y="385834"/>
                    <a:pt x="83058" y="363583"/>
                    <a:pt x="110506" y="363583"/>
                  </a:cubicBezTo>
                  <a:close/>
                  <a:moveTo>
                    <a:pt x="27848" y="163554"/>
                  </a:moveTo>
                  <a:cubicBezTo>
                    <a:pt x="55296" y="163554"/>
                    <a:pt x="77547" y="185805"/>
                    <a:pt x="77547" y="213253"/>
                  </a:cubicBezTo>
                  <a:cubicBezTo>
                    <a:pt x="77547" y="240701"/>
                    <a:pt x="55296" y="262952"/>
                    <a:pt x="27848" y="262952"/>
                  </a:cubicBezTo>
                  <a:cubicBezTo>
                    <a:pt x="17301" y="262952"/>
                    <a:pt x="7522" y="259667"/>
                    <a:pt x="0" y="253314"/>
                  </a:cubicBezTo>
                  <a:lnTo>
                    <a:pt x="0" y="210792"/>
                  </a:lnTo>
                  <a:lnTo>
                    <a:pt x="0" y="203032"/>
                  </a:lnTo>
                  <a:lnTo>
                    <a:pt x="3734" y="184538"/>
                  </a:lnTo>
                  <a:lnTo>
                    <a:pt x="7215" y="168328"/>
                  </a:lnTo>
                  <a:cubicBezTo>
                    <a:pt x="13414" y="165174"/>
                    <a:pt x="20442" y="163554"/>
                    <a:pt x="27848" y="163554"/>
                  </a:cubicBezTo>
                  <a:close/>
                  <a:moveTo>
                    <a:pt x="471372" y="91534"/>
                  </a:moveTo>
                  <a:cubicBezTo>
                    <a:pt x="488720" y="119797"/>
                    <a:pt x="498646" y="151820"/>
                    <a:pt x="500657" y="185019"/>
                  </a:cubicBezTo>
                  <a:cubicBezTo>
                    <a:pt x="495133" y="187452"/>
                    <a:pt x="489019" y="188660"/>
                    <a:pt x="482623" y="188660"/>
                  </a:cubicBezTo>
                  <a:cubicBezTo>
                    <a:pt x="455175" y="188660"/>
                    <a:pt x="432924" y="166409"/>
                    <a:pt x="432924" y="138961"/>
                  </a:cubicBezTo>
                  <a:cubicBezTo>
                    <a:pt x="432924" y="115462"/>
                    <a:pt x="449233" y="95772"/>
                    <a:pt x="471372" y="91534"/>
                  </a:cubicBezTo>
                  <a:close/>
                  <a:moveTo>
                    <a:pt x="246992" y="20848"/>
                  </a:moveTo>
                  <a:cubicBezTo>
                    <a:pt x="274440" y="20848"/>
                    <a:pt x="296691" y="43099"/>
                    <a:pt x="296691" y="70547"/>
                  </a:cubicBezTo>
                  <a:cubicBezTo>
                    <a:pt x="296691" y="77722"/>
                    <a:pt x="295171" y="84541"/>
                    <a:pt x="292285" y="90634"/>
                  </a:cubicBezTo>
                  <a:cubicBezTo>
                    <a:pt x="263797" y="80121"/>
                    <a:pt x="232076" y="80851"/>
                    <a:pt x="203609" y="93466"/>
                  </a:cubicBezTo>
                  <a:cubicBezTo>
                    <a:pt x="199371" y="86837"/>
                    <a:pt x="197293" y="78935"/>
                    <a:pt x="197293" y="70547"/>
                  </a:cubicBezTo>
                  <a:cubicBezTo>
                    <a:pt x="197293" y="43099"/>
                    <a:pt x="219544" y="20848"/>
                    <a:pt x="246992" y="20848"/>
                  </a:cubicBezTo>
                  <a:close/>
                  <a:moveTo>
                    <a:pt x="117944" y="0"/>
                  </a:moveTo>
                  <a:cubicBezTo>
                    <a:pt x="124949" y="7832"/>
                    <a:pt x="128709" y="18237"/>
                    <a:pt x="128709" y="29519"/>
                  </a:cubicBezTo>
                  <a:cubicBezTo>
                    <a:pt x="128709" y="56967"/>
                    <a:pt x="106458" y="79218"/>
                    <a:pt x="79010" y="79218"/>
                  </a:cubicBezTo>
                  <a:cubicBezTo>
                    <a:pt x="66230" y="79218"/>
                    <a:pt x="54577" y="74394"/>
                    <a:pt x="46065" y="66143"/>
                  </a:cubicBezTo>
                  <a:cubicBezTo>
                    <a:pt x="64603" y="39347"/>
                    <a:pt x="88591" y="16184"/>
                    <a:pt x="117944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5" name="グループ化 184"/>
          <p:cNvGrpSpPr/>
          <p:nvPr/>
        </p:nvGrpSpPr>
        <p:grpSpPr>
          <a:xfrm>
            <a:off x="2729215" y="2781638"/>
            <a:ext cx="702189" cy="1617524"/>
            <a:chOff x="3365887" y="3239590"/>
            <a:chExt cx="503386" cy="1159572"/>
          </a:xfrm>
        </p:grpSpPr>
        <p:sp>
          <p:nvSpPr>
            <p:cNvPr id="186" name="角丸四角形 45"/>
            <p:cNvSpPr/>
            <p:nvPr/>
          </p:nvSpPr>
          <p:spPr>
            <a:xfrm>
              <a:off x="3365887" y="3239590"/>
              <a:ext cx="503386" cy="1159572"/>
            </a:xfrm>
            <a:custGeom>
              <a:avLst/>
              <a:gdLst/>
              <a:ahLst/>
              <a:cxnLst/>
              <a:rect l="l" t="t" r="r" b="b"/>
              <a:pathLst>
                <a:path w="503386" h="1159572">
                  <a:moveTo>
                    <a:pt x="279363" y="1524"/>
                  </a:moveTo>
                  <a:cubicBezTo>
                    <a:pt x="325518" y="6624"/>
                    <a:pt x="370263" y="24475"/>
                    <a:pt x="408097" y="54469"/>
                  </a:cubicBezTo>
                  <a:cubicBezTo>
                    <a:pt x="474842" y="107384"/>
                    <a:pt x="509697" y="189865"/>
                    <a:pt x="502385" y="273243"/>
                  </a:cubicBezTo>
                  <a:cubicBezTo>
                    <a:pt x="503320" y="274838"/>
                    <a:pt x="503386" y="276513"/>
                    <a:pt x="503386" y="278204"/>
                  </a:cubicBezTo>
                  <a:cubicBezTo>
                    <a:pt x="503386" y="287403"/>
                    <a:pt x="501444" y="296148"/>
                    <a:pt x="497770" y="303974"/>
                  </a:cubicBezTo>
                  <a:cubicBezTo>
                    <a:pt x="497756" y="304900"/>
                    <a:pt x="497563" y="305788"/>
                    <a:pt x="497364" y="306677"/>
                  </a:cubicBezTo>
                  <a:lnTo>
                    <a:pt x="496133" y="306401"/>
                  </a:lnTo>
                  <a:cubicBezTo>
                    <a:pt x="486232" y="327713"/>
                    <a:pt x="464520" y="342156"/>
                    <a:pt x="439434" y="342156"/>
                  </a:cubicBezTo>
                  <a:cubicBezTo>
                    <a:pt x="404114" y="342156"/>
                    <a:pt x="375482" y="313524"/>
                    <a:pt x="375482" y="278204"/>
                  </a:cubicBezTo>
                  <a:lnTo>
                    <a:pt x="377021" y="270579"/>
                  </a:lnTo>
                  <a:cubicBezTo>
                    <a:pt x="384750" y="225734"/>
                    <a:pt x="367041" y="180221"/>
                    <a:pt x="331033" y="151674"/>
                  </a:cubicBezTo>
                  <a:cubicBezTo>
                    <a:pt x="292655" y="121248"/>
                    <a:pt x="240254" y="115458"/>
                    <a:pt x="196159" y="136771"/>
                  </a:cubicBezTo>
                  <a:cubicBezTo>
                    <a:pt x="155864" y="156247"/>
                    <a:pt x="128996" y="195217"/>
                    <a:pt x="125817" y="239276"/>
                  </a:cubicBezTo>
                  <a:cubicBezTo>
                    <a:pt x="126703" y="240784"/>
                    <a:pt x="126762" y="242365"/>
                    <a:pt x="126762" y="243959"/>
                  </a:cubicBezTo>
                  <a:lnTo>
                    <a:pt x="126762" y="1096191"/>
                  </a:lnTo>
                  <a:cubicBezTo>
                    <a:pt x="126762" y="1131195"/>
                    <a:pt x="98385" y="1159572"/>
                    <a:pt x="63381" y="1159572"/>
                  </a:cubicBezTo>
                  <a:cubicBezTo>
                    <a:pt x="28377" y="1159572"/>
                    <a:pt x="0" y="1131195"/>
                    <a:pt x="0" y="1096191"/>
                  </a:cubicBezTo>
                  <a:lnTo>
                    <a:pt x="0" y="251719"/>
                  </a:lnTo>
                  <a:lnTo>
                    <a:pt x="0" y="243959"/>
                  </a:lnTo>
                  <a:lnTo>
                    <a:pt x="3734" y="225465"/>
                  </a:lnTo>
                  <a:cubicBezTo>
                    <a:pt x="10472" y="139289"/>
                    <a:pt x="63266" y="63227"/>
                    <a:pt x="142177" y="25086"/>
                  </a:cubicBezTo>
                  <a:cubicBezTo>
                    <a:pt x="185646" y="4076"/>
                    <a:pt x="233209" y="-3576"/>
                    <a:pt x="279363" y="152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星 5 502"/>
            <p:cNvSpPr/>
            <p:nvPr/>
          </p:nvSpPr>
          <p:spPr>
            <a:xfrm>
              <a:off x="3365887" y="3265788"/>
              <a:ext cx="479418" cy="1050614"/>
            </a:xfrm>
            <a:custGeom>
              <a:avLst/>
              <a:gdLst/>
              <a:ahLst/>
              <a:cxnLst/>
              <a:rect l="l" t="t" r="r" b="b"/>
              <a:pathLst>
                <a:path w="479418" h="1050614">
                  <a:moveTo>
                    <a:pt x="71870" y="914921"/>
                  </a:moveTo>
                  <a:lnTo>
                    <a:pt x="110533" y="944368"/>
                  </a:lnTo>
                  <a:lnTo>
                    <a:pt x="126762" y="938143"/>
                  </a:lnTo>
                  <a:lnTo>
                    <a:pt x="126762" y="1010412"/>
                  </a:lnTo>
                  <a:lnTo>
                    <a:pt x="123838" y="1010339"/>
                  </a:lnTo>
                  <a:lnTo>
                    <a:pt x="99236" y="1050614"/>
                  </a:lnTo>
                  <a:lnTo>
                    <a:pt x="83857" y="1004148"/>
                  </a:lnTo>
                  <a:lnTo>
                    <a:pt x="37959" y="990913"/>
                  </a:lnTo>
                  <a:lnTo>
                    <a:pt x="75634" y="963376"/>
                  </a:lnTo>
                  <a:close/>
                  <a:moveTo>
                    <a:pt x="76086" y="718048"/>
                  </a:moveTo>
                  <a:lnTo>
                    <a:pt x="65076" y="765385"/>
                  </a:lnTo>
                  <a:lnTo>
                    <a:pt x="98180" y="798276"/>
                  </a:lnTo>
                  <a:lnTo>
                    <a:pt x="50813" y="804456"/>
                  </a:lnTo>
                  <a:lnTo>
                    <a:pt x="28620" y="848080"/>
                  </a:lnTo>
                  <a:lnTo>
                    <a:pt x="10356" y="804563"/>
                  </a:lnTo>
                  <a:lnTo>
                    <a:pt x="0" y="803251"/>
                  </a:lnTo>
                  <a:lnTo>
                    <a:pt x="0" y="722323"/>
                  </a:lnTo>
                  <a:lnTo>
                    <a:pt x="33433" y="741344"/>
                  </a:lnTo>
                  <a:close/>
                  <a:moveTo>
                    <a:pt x="71869" y="521861"/>
                  </a:moveTo>
                  <a:lnTo>
                    <a:pt x="110532" y="551307"/>
                  </a:lnTo>
                  <a:lnTo>
                    <a:pt x="126762" y="545082"/>
                  </a:lnTo>
                  <a:lnTo>
                    <a:pt x="126762" y="617351"/>
                  </a:lnTo>
                  <a:lnTo>
                    <a:pt x="123837" y="617278"/>
                  </a:lnTo>
                  <a:lnTo>
                    <a:pt x="99235" y="657553"/>
                  </a:lnTo>
                  <a:lnTo>
                    <a:pt x="83856" y="611087"/>
                  </a:lnTo>
                  <a:lnTo>
                    <a:pt x="37958" y="597852"/>
                  </a:lnTo>
                  <a:lnTo>
                    <a:pt x="75633" y="570315"/>
                  </a:lnTo>
                  <a:close/>
                  <a:moveTo>
                    <a:pt x="17213" y="281539"/>
                  </a:moveTo>
                  <a:lnTo>
                    <a:pt x="37083" y="325892"/>
                  </a:lnTo>
                  <a:lnTo>
                    <a:pt x="83340" y="332055"/>
                  </a:lnTo>
                  <a:lnTo>
                    <a:pt x="49363" y="365631"/>
                  </a:lnTo>
                  <a:lnTo>
                    <a:pt x="58082" y="413793"/>
                  </a:lnTo>
                  <a:lnTo>
                    <a:pt x="17213" y="390191"/>
                  </a:lnTo>
                  <a:lnTo>
                    <a:pt x="0" y="400132"/>
                  </a:lnTo>
                  <a:lnTo>
                    <a:pt x="0" y="319961"/>
                  </a:lnTo>
                  <a:close/>
                  <a:moveTo>
                    <a:pt x="380270" y="61019"/>
                  </a:moveTo>
                  <a:lnTo>
                    <a:pt x="418933" y="90465"/>
                  </a:lnTo>
                  <a:lnTo>
                    <a:pt x="454266" y="76913"/>
                  </a:lnTo>
                  <a:lnTo>
                    <a:pt x="459069" y="85155"/>
                  </a:lnTo>
                  <a:lnTo>
                    <a:pt x="448725" y="119490"/>
                  </a:lnTo>
                  <a:lnTo>
                    <a:pt x="479418" y="157616"/>
                  </a:lnTo>
                  <a:lnTo>
                    <a:pt x="432238" y="156436"/>
                  </a:lnTo>
                  <a:lnTo>
                    <a:pt x="407636" y="196711"/>
                  </a:lnTo>
                  <a:lnTo>
                    <a:pt x="392257" y="150245"/>
                  </a:lnTo>
                  <a:lnTo>
                    <a:pt x="346359" y="137010"/>
                  </a:lnTo>
                  <a:lnTo>
                    <a:pt x="384034" y="109473"/>
                  </a:lnTo>
                  <a:close/>
                  <a:moveTo>
                    <a:pt x="140477" y="0"/>
                  </a:moveTo>
                  <a:lnTo>
                    <a:pt x="148610" y="18155"/>
                  </a:lnTo>
                  <a:lnTo>
                    <a:pt x="194867" y="24318"/>
                  </a:lnTo>
                  <a:lnTo>
                    <a:pt x="160890" y="57894"/>
                  </a:lnTo>
                  <a:lnTo>
                    <a:pt x="169609" y="106056"/>
                  </a:lnTo>
                  <a:lnTo>
                    <a:pt x="128740" y="82454"/>
                  </a:lnTo>
                  <a:lnTo>
                    <a:pt x="87871" y="106056"/>
                  </a:lnTo>
                  <a:lnTo>
                    <a:pt x="96590" y="57894"/>
                  </a:lnTo>
                  <a:lnTo>
                    <a:pt x="80840" y="42330"/>
                  </a:lnTo>
                  <a:cubicBezTo>
                    <a:pt x="97703" y="24938"/>
                    <a:pt x="117965" y="10821"/>
                    <a:pt x="140477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6577711" y="2769289"/>
            <a:ext cx="516921" cy="1598799"/>
            <a:chOff x="5089494" y="2976565"/>
            <a:chExt cx="516921" cy="1598799"/>
          </a:xfrm>
        </p:grpSpPr>
        <p:sp>
          <p:nvSpPr>
            <p:cNvPr id="189" name="角丸四角形 188"/>
            <p:cNvSpPr/>
            <p:nvPr/>
          </p:nvSpPr>
          <p:spPr>
            <a:xfrm>
              <a:off x="5310860" y="3265788"/>
              <a:ext cx="74188" cy="245277"/>
            </a:xfrm>
            <a:prstGeom prst="round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角丸四角形 189"/>
            <p:cNvSpPr/>
            <p:nvPr/>
          </p:nvSpPr>
          <p:spPr>
            <a:xfrm>
              <a:off x="5286994" y="3546074"/>
              <a:ext cx="121920" cy="988436"/>
            </a:xfrm>
            <a:prstGeom prst="roundRect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1" name="グループ化 190"/>
            <p:cNvGrpSpPr/>
            <p:nvPr/>
          </p:nvGrpSpPr>
          <p:grpSpPr>
            <a:xfrm>
              <a:off x="5089494" y="3316498"/>
              <a:ext cx="516921" cy="264795"/>
              <a:chOff x="5089494" y="3316498"/>
              <a:chExt cx="516921" cy="264795"/>
            </a:xfrm>
            <a:solidFill>
              <a:srgbClr val="FFFF00"/>
            </a:solidFill>
          </p:grpSpPr>
          <p:sp>
            <p:nvSpPr>
              <p:cNvPr id="196" name="円/楕円 195"/>
              <p:cNvSpPr/>
              <p:nvPr/>
            </p:nvSpPr>
            <p:spPr>
              <a:xfrm rot="1800000">
                <a:off x="5089494" y="3435844"/>
                <a:ext cx="264795" cy="92477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 rot="2700000">
                <a:off x="5117246" y="3402657"/>
                <a:ext cx="264795" cy="92477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8" name="グループ化 197"/>
              <p:cNvGrpSpPr/>
              <p:nvPr/>
            </p:nvGrpSpPr>
            <p:grpSpPr>
              <a:xfrm flipH="1">
                <a:off x="5341620" y="3316498"/>
                <a:ext cx="264795" cy="264795"/>
                <a:chOff x="5567238" y="3316498"/>
                <a:chExt cx="264795" cy="264795"/>
              </a:xfrm>
              <a:grpFill/>
            </p:grpSpPr>
            <p:sp>
              <p:nvSpPr>
                <p:cNvPr id="199" name="円/楕円 198"/>
                <p:cNvSpPr/>
                <p:nvPr/>
              </p:nvSpPr>
              <p:spPr>
                <a:xfrm rot="1800000">
                  <a:off x="5567238" y="3435844"/>
                  <a:ext cx="264795" cy="92477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199"/>
                <p:cNvSpPr/>
                <p:nvPr/>
              </p:nvSpPr>
              <p:spPr>
                <a:xfrm rot="2700000">
                  <a:off x="5594990" y="3402657"/>
                  <a:ext cx="264795" cy="92477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2" name="円/楕円 191"/>
            <p:cNvSpPr/>
            <p:nvPr/>
          </p:nvSpPr>
          <p:spPr>
            <a:xfrm>
              <a:off x="5166844" y="2976565"/>
              <a:ext cx="362220" cy="3622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5238852" y="3047584"/>
              <a:ext cx="218204" cy="218204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角丸四角形 193"/>
            <p:cNvSpPr/>
            <p:nvPr/>
          </p:nvSpPr>
          <p:spPr>
            <a:xfrm>
              <a:off x="5268319" y="4023036"/>
              <a:ext cx="159271" cy="552328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5312733" y="4023036"/>
              <a:ext cx="70441" cy="552328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1" name="グループ化 200"/>
          <p:cNvGrpSpPr/>
          <p:nvPr/>
        </p:nvGrpSpPr>
        <p:grpSpPr>
          <a:xfrm>
            <a:off x="8443984" y="2654041"/>
            <a:ext cx="556210" cy="1714047"/>
            <a:chOff x="5368396" y="2861317"/>
            <a:chExt cx="592716" cy="1826547"/>
          </a:xfrm>
        </p:grpSpPr>
        <p:sp>
          <p:nvSpPr>
            <p:cNvPr id="202" name="星 12 201"/>
            <p:cNvSpPr/>
            <p:nvPr/>
          </p:nvSpPr>
          <p:spPr>
            <a:xfrm>
              <a:off x="5368396" y="2861317"/>
              <a:ext cx="592716" cy="592716"/>
            </a:xfrm>
            <a:prstGeom prst="star12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3" name="グループ化 202"/>
            <p:cNvGrpSpPr/>
            <p:nvPr/>
          </p:nvGrpSpPr>
          <p:grpSpPr>
            <a:xfrm>
              <a:off x="5483644" y="2976565"/>
              <a:ext cx="362220" cy="1711299"/>
              <a:chOff x="5166844" y="2976565"/>
              <a:chExt cx="362220" cy="1711299"/>
            </a:xfrm>
          </p:grpSpPr>
          <p:sp>
            <p:nvSpPr>
              <p:cNvPr id="205" name="角丸四角形 204"/>
              <p:cNvSpPr/>
              <p:nvPr/>
            </p:nvSpPr>
            <p:spPr>
              <a:xfrm>
                <a:off x="5310860" y="3265788"/>
                <a:ext cx="74188" cy="393501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角丸四角形 205"/>
              <p:cNvSpPr/>
              <p:nvPr/>
            </p:nvSpPr>
            <p:spPr>
              <a:xfrm>
                <a:off x="5286994" y="3546074"/>
                <a:ext cx="121920" cy="988436"/>
              </a:xfrm>
              <a:prstGeom prst="roundRect">
                <a:avLst/>
              </a:prstGeom>
              <a:solidFill>
                <a:srgbClr val="00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円/楕円 206"/>
              <p:cNvSpPr/>
              <p:nvPr/>
            </p:nvSpPr>
            <p:spPr>
              <a:xfrm>
                <a:off x="5166844" y="2976565"/>
                <a:ext cx="362220" cy="362220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角丸四角形 207"/>
              <p:cNvSpPr/>
              <p:nvPr/>
            </p:nvSpPr>
            <p:spPr>
              <a:xfrm>
                <a:off x="5268319" y="4149080"/>
                <a:ext cx="159271" cy="538784"/>
              </a:xfrm>
              <a:prstGeom prst="round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角丸四角形 208"/>
              <p:cNvSpPr/>
              <p:nvPr/>
            </p:nvSpPr>
            <p:spPr>
              <a:xfrm>
                <a:off x="5286994" y="3626462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角丸四角形 209"/>
              <p:cNvSpPr/>
              <p:nvPr/>
            </p:nvSpPr>
            <p:spPr>
              <a:xfrm>
                <a:off x="5286994" y="3789040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角丸四角形 210"/>
              <p:cNvSpPr/>
              <p:nvPr/>
            </p:nvSpPr>
            <p:spPr>
              <a:xfrm>
                <a:off x="5286994" y="3933056"/>
                <a:ext cx="121920" cy="89979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4" name="円/楕円 203"/>
            <p:cNvSpPr/>
            <p:nvPr/>
          </p:nvSpPr>
          <p:spPr>
            <a:xfrm>
              <a:off x="5680879" y="3031393"/>
              <a:ext cx="89670" cy="8967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pptx362_玉飾り、ステッキ、煙突(クリスマス素材)</dc:title>
  <dc:creator>http://www.digipot.net</dc:creator>
  <cp:lastModifiedBy/>
  <cp:revision>1</cp:revision>
  <dcterms:created xsi:type="dcterms:W3CDTF">2014-01-30T05:12:09Z</dcterms:created>
  <dcterms:modified xsi:type="dcterms:W3CDTF">2015-11-18T02:28:48Z</dcterms:modified>
  <cp:category/>
  <cp:version>1</cp:version>
</cp:coreProperties>
</file>